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70" r:id="rId23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" pitchFamily="2" charset="0"/>
      <p:regular r:id="rId30"/>
      <p:bold r:id="rId31"/>
      <p:italic r:id="rId32"/>
      <p:boldItalic r:id="rId33"/>
    </p:embeddedFont>
    <p:embeddedFont>
      <p:font typeface="Montserrat Medium" pitchFamily="2" charset="0"/>
      <p:regular r:id="rId34"/>
      <p:italic r:id="rId35"/>
    </p:embeddedFont>
    <p:embeddedFont>
      <p:font typeface="Poppins" pitchFamily="2" charset="0"/>
      <p:regular r:id="rId36"/>
      <p:bold r:id="rId37"/>
      <p:italic r:id="rId38"/>
      <p:boldItalic r:id="rId39"/>
    </p:embeddedFont>
    <p:embeddedFont>
      <p:font typeface="Poppins Bold" pitchFamily="2" charset="0"/>
      <p:bold r:id="rId40"/>
    </p:embeddedFont>
    <p:embeddedFont>
      <p:font typeface="PT Root UI" panose="020B0303020202020204" pitchFamily="34" charset="0"/>
      <p:regular r:id="rId41"/>
    </p:embeddedFont>
    <p:embeddedFont>
      <p:font typeface="PT Root UI Bold" panose="020B0603020202020204" pitchFamily="34" charset="0"/>
      <p:bold r:id="rId42"/>
    </p:embeddedFont>
    <p:embeddedFont>
      <p:font typeface="PT Root UI Medium" panose="020B0503020202020204" pitchFamily="34" charset="0"/>
      <p:regular r:id="rId43"/>
    </p:embeddedFont>
    <p:embeddedFont>
      <p:font typeface="Seaford" pitchFamily="2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5F9"/>
    <a:srgbClr val="1B2C4E"/>
    <a:srgbClr val="3174F6"/>
    <a:srgbClr val="F3F6FA"/>
    <a:srgbClr val="F3F4FB"/>
    <a:srgbClr val="788293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9" autoAdjust="0"/>
    <p:restoredTop sz="94802"/>
  </p:normalViewPr>
  <p:slideViewPr>
    <p:cSldViewPr snapToGrid="0" showGuides="1">
      <p:cViewPr varScale="1">
        <p:scale>
          <a:sx n="112" d="100"/>
          <a:sy n="112" d="100"/>
        </p:scale>
        <p:origin x="82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CE5BE4-666C-4DED-99FD-CF2BB31B00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63A35-A822-4DAC-B2D0-ED684286EA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DFB77-8129-476C-85B0-5A121B1B5C28}" type="datetimeFigureOut">
              <a:rPr lang="en-US" smtClean="0"/>
              <a:t>12/20/24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710A0-01A4-4143-98A7-5DCC68D536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90C59-6084-4EF5-AAC2-9B5AADB6C5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C6B1-0BF9-4417-91A9-2087A534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3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1974E-0A44-4C5F-9680-07E46DF44646}" type="datetimeFigureOut">
              <a:rPr lang="en-US" smtClean="0"/>
              <a:t>12/20/24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2AB5E-3BC5-4190-9145-A66D2AB3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8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2AB5E-3BC5-4190-9145-A66D2AB3F7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7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232612-C0CF-8D4C-979E-FB2BDA2C9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704" y="235237"/>
            <a:ext cx="11672592" cy="638752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01D4437-1D59-114E-A19C-51F6EBC6B1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034" y="3892625"/>
            <a:ext cx="9245989" cy="452303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ts val="3150"/>
              </a:lnSpc>
              <a:defRPr lang="en-US" sz="4400" b="1" kern="1200" dirty="0">
                <a:solidFill>
                  <a:schemeClr val="tx1"/>
                </a:solidFill>
                <a:effectLst/>
                <a:latin typeface="PT Root UI Bold" panose="020B0303020202020204" pitchFamily="34" charset="0"/>
                <a:ea typeface="PT Root UI Bold" panose="020B0303020202020204" pitchFamily="34" charset="0"/>
                <a:cs typeface="+mn-cs"/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7EEB8F8-7C34-F34C-B581-8861778934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034" y="4398595"/>
            <a:ext cx="10668000" cy="116184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500"/>
              </a:lnSpc>
              <a:buNone/>
              <a:defRPr lang="en-US" sz="1800" kern="1200" dirty="0">
                <a:solidFill>
                  <a:schemeClr val="tx1"/>
                </a:solidFill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  <a:lvl2pPr marL="4572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2pPr>
            <a:lvl3pPr marL="9144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3pPr>
            <a:lvl4pPr marL="13716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4pPr>
            <a:lvl5pPr marL="18288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72CD7-2585-D84A-AB91-D629EC006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7186" y="235237"/>
            <a:ext cx="4885110" cy="52826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083227-D7A3-F04B-8590-4F7E4D8FAA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81" y="723804"/>
            <a:ext cx="926062" cy="3185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A8FE13-6745-2340-B735-4B8F5ECE8C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5745" y="5636764"/>
            <a:ext cx="4177010" cy="423378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9862B17-D855-C24F-8AE1-69350FF20C84}"/>
              </a:ext>
            </a:extLst>
          </p:cNvPr>
          <p:cNvGrpSpPr/>
          <p:nvPr userDrawn="1"/>
        </p:nvGrpSpPr>
        <p:grpSpPr>
          <a:xfrm>
            <a:off x="4491336" y="5637744"/>
            <a:ext cx="421419" cy="421419"/>
            <a:chOff x="4305889" y="5636764"/>
            <a:chExt cx="393700" cy="3937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55E915B-0E6E-CB4B-8EC6-4D56B6AFC0A5}"/>
                </a:ext>
              </a:extLst>
            </p:cNvPr>
            <p:cNvSpPr/>
            <p:nvPr/>
          </p:nvSpPr>
          <p:spPr>
            <a:xfrm>
              <a:off x="4305889" y="5636764"/>
              <a:ext cx="393700" cy="393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1B46658-7E1E-F442-835B-29C0A6F3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13302" y="5780277"/>
              <a:ext cx="176865" cy="102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41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A16EAF-C254-3942-8F5B-5F4B54EE9D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440" y="416210"/>
            <a:ext cx="1133394" cy="39537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48EA457-7D19-0348-9818-6C11155521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55" y="217944"/>
            <a:ext cx="9245989" cy="337336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ts val="3150"/>
              </a:lnSpc>
              <a:defRPr lang="en-US" sz="9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0FFDA49-8E77-4944-8453-19896023B4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255" y="629866"/>
            <a:ext cx="9245989" cy="116184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3150"/>
              </a:lnSpc>
              <a:buNone/>
              <a:defRPr lang="en-US" sz="2550" b="1" kern="1200" dirty="0">
                <a:solidFill>
                  <a:srgbClr val="1B2C4E"/>
                </a:solidFill>
                <a:latin typeface="PT Root UI Bold" panose="020B0303020202020204" pitchFamily="34" charset="0"/>
                <a:ea typeface="PT Root UI Bold" panose="020B0303020202020204" pitchFamily="34" charset="0"/>
                <a:cs typeface="+mn-cs"/>
              </a:defRPr>
            </a:lvl1pPr>
            <a:lvl2pPr marL="4572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2pPr>
            <a:lvl3pPr marL="9144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3pPr>
            <a:lvl4pPr marL="13716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4pPr>
            <a:lvl5pPr marL="18288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9AF3AAC-7A6D-C645-BE03-C75196FDA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3238" y="6197600"/>
            <a:ext cx="1135062" cy="478631"/>
          </a:xfrm>
          <a:prstGeom prst="rect">
            <a:avLst/>
          </a:prstGeom>
        </p:spPr>
        <p:txBody>
          <a:bodyPr/>
          <a:lstStyle>
            <a:lvl1pPr algn="r">
              <a:defRPr lang="en-US" sz="1200" b="0" i="0" kern="1200" smtClean="0">
                <a:solidFill>
                  <a:schemeClr val="bg1">
                    <a:lumMod val="50000"/>
                  </a:schemeClr>
                </a:solidFill>
                <a:effectLst/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</a:lstStyle>
          <a:p>
            <a:fld id="{6CE9F8F1-F686-49DF-9F26-08C777B23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5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f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232612-C0CF-8D4C-979E-FB2BDA2C9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704" y="235237"/>
            <a:ext cx="11672592" cy="638752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01D4437-1D59-114E-A19C-51F6EBC6B1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034" y="3892625"/>
            <a:ext cx="9245989" cy="795089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ts val="6200"/>
              </a:lnSpc>
              <a:defRPr lang="en-US" sz="5400" b="1" kern="1200" dirty="0">
                <a:solidFill>
                  <a:schemeClr val="tx1"/>
                </a:solidFill>
                <a:effectLst/>
                <a:latin typeface="PT Root UI Bold" panose="020B0303020202020204" pitchFamily="34" charset="0"/>
                <a:ea typeface="PT Root UI Bold" panose="020B0303020202020204" pitchFamily="34" charset="0"/>
                <a:cs typeface="+mn-cs"/>
              </a:defRPr>
            </a:lvl1pPr>
          </a:lstStyle>
          <a:p>
            <a:r>
              <a:rPr lang="en-US" dirty="0"/>
              <a:t>Title style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72CD7-2585-D84A-AB91-D629EC006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7186" y="235237"/>
            <a:ext cx="4885110" cy="52826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083227-D7A3-F04B-8590-4F7E4D8FAA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81" y="723804"/>
            <a:ext cx="926062" cy="3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9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Fin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232612-C0CF-8D4C-979E-FB2BDA2C9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704" y="235237"/>
            <a:ext cx="11672592" cy="638752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01D4437-1D59-114E-A19C-51F6EBC6B1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704" y="3892625"/>
            <a:ext cx="11672592" cy="795089"/>
          </a:xfrm>
        </p:spPr>
        <p:txBody>
          <a:bodyPr wrap="square" lIns="0" tIns="0" rIns="0" bIns="0" anchor="t" anchorCtr="0">
            <a:spAutoFit/>
          </a:bodyPr>
          <a:lstStyle>
            <a:lvl1pPr marL="0" algn="ctr" defTabSz="914400" rtl="0" eaLnBrk="1" latinLnBrk="0" hangingPunct="1">
              <a:lnSpc>
                <a:spcPts val="62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tx1"/>
                </a:solidFill>
                <a:effectLst/>
                <a:latin typeface="PT Root UI Bold" panose="020B0303020202020204" pitchFamily="34" charset="0"/>
                <a:ea typeface="PT Root UI Bold" panose="020B0303020202020204" pitchFamily="34" charset="0"/>
                <a:cs typeface="+mn-cs"/>
              </a:defRPr>
            </a:lvl1pPr>
          </a:lstStyle>
          <a:p>
            <a:r>
              <a:rPr lang="en-US" dirty="0"/>
              <a:t>Title style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72CD7-2585-D84A-AB91-D629EC006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7186" y="235237"/>
            <a:ext cx="4885110" cy="52826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083227-D7A3-F04B-8590-4F7E4D8FAA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81" y="723804"/>
            <a:ext cx="926062" cy="3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1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D6909BA-2636-BA4F-95BB-77C014003420}"/>
              </a:ext>
            </a:extLst>
          </p:cNvPr>
          <p:cNvGrpSpPr/>
          <p:nvPr userDrawn="1"/>
        </p:nvGrpSpPr>
        <p:grpSpPr>
          <a:xfrm>
            <a:off x="0" y="0"/>
            <a:ext cx="6944365" cy="6875397"/>
            <a:chOff x="0" y="0"/>
            <a:chExt cx="6944365" cy="6875397"/>
          </a:xfrm>
        </p:grpSpPr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20FA8CC2-FF17-6A42-B201-38BD9BA023C2}"/>
                </a:ext>
              </a:extLst>
            </p:cNvPr>
            <p:cNvSpPr/>
            <p:nvPr/>
          </p:nvSpPr>
          <p:spPr>
            <a:xfrm flipH="1">
              <a:off x="5258439" y="7872"/>
              <a:ext cx="1685926" cy="6867525"/>
            </a:xfrm>
            <a:custGeom>
              <a:avLst/>
              <a:gdLst>
                <a:gd name="connsiteX0" fmla="*/ 567258 w 1685926"/>
                <a:gd name="connsiteY0" fmla="*/ 0 h 6867525"/>
                <a:gd name="connsiteX1" fmla="*/ 1685926 w 1685926"/>
                <a:gd name="connsiteY1" fmla="*/ 0 h 6867525"/>
                <a:gd name="connsiteX2" fmla="*/ 1685926 w 1685926"/>
                <a:gd name="connsiteY2" fmla="*/ 6867525 h 6867525"/>
                <a:gd name="connsiteX3" fmla="*/ 567258 w 1685926"/>
                <a:gd name="connsiteY3" fmla="*/ 6867525 h 6867525"/>
                <a:gd name="connsiteX4" fmla="*/ 0 w 1685926"/>
                <a:gd name="connsiteY4" fmla="*/ 6300267 h 6867525"/>
                <a:gd name="connsiteX5" fmla="*/ 0 w 1685926"/>
                <a:gd name="connsiteY5" fmla="*/ 567258 h 6867525"/>
                <a:gd name="connsiteX6" fmla="*/ 567258 w 1685926"/>
                <a:gd name="connsiteY6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6" h="6867525">
                  <a:moveTo>
                    <a:pt x="567258" y="0"/>
                  </a:moveTo>
                  <a:lnTo>
                    <a:pt x="1685926" y="0"/>
                  </a:lnTo>
                  <a:lnTo>
                    <a:pt x="1685926" y="6867525"/>
                  </a:lnTo>
                  <a:lnTo>
                    <a:pt x="567258" y="6867525"/>
                  </a:lnTo>
                  <a:cubicBezTo>
                    <a:pt x="253970" y="6867525"/>
                    <a:pt x="0" y="6613555"/>
                    <a:pt x="0" y="6300267"/>
                  </a:cubicBezTo>
                  <a:lnTo>
                    <a:pt x="0" y="567258"/>
                  </a:lnTo>
                  <a:cubicBezTo>
                    <a:pt x="0" y="253970"/>
                    <a:pt x="253970" y="0"/>
                    <a:pt x="567258" y="0"/>
                  </a:cubicBezTo>
                  <a:close/>
                </a:path>
              </a:pathLst>
            </a:custGeom>
            <a:solidFill>
              <a:srgbClr val="3174F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0" tIns="3840480" rIns="640080" bIns="548640" rtlCol="0" anchor="t" anchorCtr="0">
              <a:noAutofit/>
            </a:bodyPr>
            <a:lstStyle/>
            <a:p>
              <a:pPr lvl="0">
                <a:lnSpc>
                  <a:spcPct val="120000"/>
                </a:lnSpc>
                <a:spcBef>
                  <a:spcPts val="1600"/>
                </a:spcBef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D535BF-6982-4748-93E0-DF1690CA1970}"/>
                </a:ext>
              </a:extLst>
            </p:cNvPr>
            <p:cNvSpPr/>
            <p:nvPr/>
          </p:nvSpPr>
          <p:spPr>
            <a:xfrm flipH="1">
              <a:off x="0" y="0"/>
              <a:ext cx="6096001" cy="6867525"/>
            </a:xfrm>
            <a:custGeom>
              <a:avLst/>
              <a:gdLst>
                <a:gd name="connsiteX0" fmla="*/ 567258 w 6096001"/>
                <a:gd name="connsiteY0" fmla="*/ 0 h 6867525"/>
                <a:gd name="connsiteX1" fmla="*/ 6096001 w 6096001"/>
                <a:gd name="connsiteY1" fmla="*/ 0 h 6867525"/>
                <a:gd name="connsiteX2" fmla="*/ 6096001 w 6096001"/>
                <a:gd name="connsiteY2" fmla="*/ 6867525 h 6867525"/>
                <a:gd name="connsiteX3" fmla="*/ 567258 w 6096001"/>
                <a:gd name="connsiteY3" fmla="*/ 6867525 h 6867525"/>
                <a:gd name="connsiteX4" fmla="*/ 0 w 6096001"/>
                <a:gd name="connsiteY4" fmla="*/ 6300267 h 6867525"/>
                <a:gd name="connsiteX5" fmla="*/ 0 w 6096001"/>
                <a:gd name="connsiteY5" fmla="*/ 567258 h 6867525"/>
                <a:gd name="connsiteX6" fmla="*/ 567258 w 6096001"/>
                <a:gd name="connsiteY6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6001" h="6867525">
                  <a:moveTo>
                    <a:pt x="567258" y="0"/>
                  </a:moveTo>
                  <a:lnTo>
                    <a:pt x="6096001" y="0"/>
                  </a:lnTo>
                  <a:lnTo>
                    <a:pt x="6096001" y="6867525"/>
                  </a:lnTo>
                  <a:lnTo>
                    <a:pt x="567258" y="6867525"/>
                  </a:lnTo>
                  <a:cubicBezTo>
                    <a:pt x="253970" y="6867525"/>
                    <a:pt x="0" y="6613555"/>
                    <a:pt x="0" y="6300267"/>
                  </a:cubicBezTo>
                  <a:lnTo>
                    <a:pt x="0" y="567258"/>
                  </a:lnTo>
                  <a:cubicBezTo>
                    <a:pt x="0" y="253970"/>
                    <a:pt x="253970" y="0"/>
                    <a:pt x="567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0" tIns="3840480" rIns="640080" bIns="548640" rtlCol="0" anchor="t" anchorCtr="0">
              <a:noAutofit/>
            </a:bodyPr>
            <a:lstStyle/>
            <a:p>
              <a:pPr lvl="0">
                <a:lnSpc>
                  <a:spcPts val="4400"/>
                </a:lnSpc>
                <a:spcBef>
                  <a:spcPts val="1600"/>
                </a:spcBef>
              </a:pPr>
              <a:endParaRPr lang="en-US" sz="3600" dirty="0">
                <a:solidFill>
                  <a:srgbClr val="FFFFFF"/>
                </a:solidFill>
                <a:latin typeface="PT Root UI" panose="020B0303020202020204" pitchFamily="34" charset="0"/>
                <a:ea typeface="PT Root UI" panose="020B0303020202020204" pitchFamily="34" charset="0"/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CB2680-8409-B149-83BF-DEE776D946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440" y="416210"/>
            <a:ext cx="1133394" cy="39537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FA4A2E-A6B7-CE4F-84F8-A64A56B6A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3238" y="6197600"/>
            <a:ext cx="1135062" cy="478631"/>
          </a:xfrm>
          <a:prstGeom prst="rect">
            <a:avLst/>
          </a:prstGeom>
        </p:spPr>
        <p:txBody>
          <a:bodyPr/>
          <a:lstStyle>
            <a:lvl1pPr algn="r">
              <a:defRPr lang="en-US" sz="1200" b="0" i="0" kern="1200" smtClean="0">
                <a:solidFill>
                  <a:schemeClr val="bg1">
                    <a:lumMod val="50000"/>
                  </a:schemeClr>
                </a:solidFill>
                <a:effectLst/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</a:lstStyle>
          <a:p>
            <a:fld id="{EE38F5B2-CA6A-8649-BBC4-00BA16E002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87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4FC8F2-7D9A-474C-B14A-2372F5DB4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426" y="235116"/>
            <a:ext cx="8038154" cy="63877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A31A79-7CCB-3F4F-8C7F-0F0A449C5B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55" y="217944"/>
            <a:ext cx="9245989" cy="337336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ts val="3150"/>
              </a:lnSpc>
              <a:defRPr lang="en-US" sz="9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2B37BE-05E0-D946-A27E-7F4A7BF2FB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255" y="629866"/>
            <a:ext cx="10668000" cy="116184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3150"/>
              </a:lnSpc>
              <a:buNone/>
              <a:defRPr lang="en-US" sz="2550" b="1" kern="1200" dirty="0">
                <a:solidFill>
                  <a:srgbClr val="1B2C4E"/>
                </a:solidFill>
                <a:latin typeface="PT Root UI Bold" panose="020B0303020202020204" pitchFamily="34" charset="0"/>
                <a:ea typeface="PT Root UI Bold" panose="020B0303020202020204" pitchFamily="34" charset="0"/>
                <a:cs typeface="+mn-cs"/>
              </a:defRPr>
            </a:lvl1pPr>
            <a:lvl2pPr marL="4572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2pPr>
            <a:lvl3pPr marL="9144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3pPr>
            <a:lvl4pPr marL="13716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4pPr>
            <a:lvl5pPr marL="18288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C0B783-5CF4-444D-A1DB-950BF8EBD8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0531" y="235116"/>
            <a:ext cx="3429043" cy="638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7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E409FE-5BB8-7F4E-A97D-4D8EE2AF7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704" y="235237"/>
            <a:ext cx="11672592" cy="63875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373FB8-C471-8948-831A-3F5762C91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217" y="231758"/>
            <a:ext cx="5298539" cy="50910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8152E4-262D-B048-898F-24169E7D5C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54440" y="416210"/>
            <a:ext cx="1133394" cy="39537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D1E8C55-85B8-2948-A508-083556C101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55" y="217944"/>
            <a:ext cx="9245989" cy="337336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ts val="3150"/>
              </a:lnSpc>
              <a:defRPr lang="en-US" sz="9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D759517-931E-2C49-9189-94C11F950A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255" y="629866"/>
            <a:ext cx="9245989" cy="116184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3150"/>
              </a:lnSpc>
              <a:buNone/>
              <a:defRPr lang="en-US" sz="2550" b="1" kern="1200" dirty="0">
                <a:solidFill>
                  <a:srgbClr val="1B2C4E"/>
                </a:solidFill>
                <a:latin typeface="PT Root UI Bold" panose="020B0303020202020204" pitchFamily="34" charset="0"/>
                <a:ea typeface="PT Root UI Bold" panose="020B0303020202020204" pitchFamily="34" charset="0"/>
                <a:cs typeface="+mn-cs"/>
              </a:defRPr>
            </a:lvl1pPr>
            <a:lvl2pPr marL="4572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2pPr>
            <a:lvl3pPr marL="9144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3pPr>
            <a:lvl4pPr marL="13716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4pPr>
            <a:lvl5pPr marL="18288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6ADE4F-6C5D-6B4E-AFEF-F51096C58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3238" y="6197600"/>
            <a:ext cx="1135062" cy="478631"/>
          </a:xfrm>
          <a:prstGeom prst="rect">
            <a:avLst/>
          </a:prstGeom>
        </p:spPr>
        <p:txBody>
          <a:bodyPr/>
          <a:lstStyle>
            <a:lvl1pPr algn="r">
              <a:defRPr lang="en-US" sz="1200" b="0" i="0" kern="1200" smtClean="0">
                <a:solidFill>
                  <a:schemeClr val="bg1">
                    <a:lumMod val="50000"/>
                  </a:schemeClr>
                </a:solidFill>
                <a:effectLst/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</a:lstStyle>
          <a:p>
            <a:fld id="{6CE9F8F1-F686-49DF-9F26-08C777B23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31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E409FE-5BB8-7F4E-A97D-4D8EE2AF7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704" y="235237"/>
            <a:ext cx="11672592" cy="63875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373FB8-C471-8948-831A-3F5762C91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217" y="231758"/>
            <a:ext cx="5298539" cy="50910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8152E4-262D-B048-898F-24169E7D5C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54440" y="416210"/>
            <a:ext cx="1133394" cy="39537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D1E8C55-85B8-2948-A508-083556C101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55" y="217944"/>
            <a:ext cx="9245989" cy="337336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ts val="3150"/>
              </a:lnSpc>
              <a:defRPr lang="en-US" sz="9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D759517-931E-2C49-9189-94C11F950A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255" y="629866"/>
            <a:ext cx="9245989" cy="116184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3150"/>
              </a:lnSpc>
              <a:buNone/>
              <a:defRPr lang="en-US" sz="2550" b="1" kern="1200" dirty="0">
                <a:solidFill>
                  <a:srgbClr val="1B2C4E"/>
                </a:solidFill>
                <a:latin typeface="PT Root UI Bold" panose="020B0303020202020204" pitchFamily="34" charset="0"/>
                <a:ea typeface="PT Root UI Bold" panose="020B0303020202020204" pitchFamily="34" charset="0"/>
                <a:cs typeface="+mn-cs"/>
              </a:defRPr>
            </a:lvl1pPr>
            <a:lvl2pPr marL="4572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2pPr>
            <a:lvl3pPr marL="9144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3pPr>
            <a:lvl4pPr marL="13716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4pPr>
            <a:lvl5pPr marL="18288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AFFB1F4-83D2-A949-925E-01B810DD233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0245" y="1996208"/>
            <a:ext cx="10668000" cy="116184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3150"/>
              </a:lnSpc>
              <a:spcBef>
                <a:spcPct val="0"/>
              </a:spcBef>
              <a:buNone/>
              <a:defRPr lang="en-US" sz="1400" kern="1200" dirty="0">
                <a:solidFill>
                  <a:schemeClr val="tx1"/>
                </a:solidFill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  <a:lvl2pPr marL="4572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2pPr>
            <a:lvl3pPr marL="9144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3pPr>
            <a:lvl4pPr marL="13716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4pPr>
            <a:lvl5pPr marL="18288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85E523-79E4-E440-9F21-F4B0D30C5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3238" y="6197600"/>
            <a:ext cx="1135062" cy="478631"/>
          </a:xfrm>
          <a:prstGeom prst="rect">
            <a:avLst/>
          </a:prstGeom>
        </p:spPr>
        <p:txBody>
          <a:bodyPr/>
          <a:lstStyle>
            <a:lvl1pPr algn="r">
              <a:defRPr lang="en-US" sz="1200" b="0" i="0" kern="1200" smtClean="0">
                <a:solidFill>
                  <a:schemeClr val="bg1">
                    <a:lumMod val="50000"/>
                  </a:schemeClr>
                </a:solidFill>
                <a:effectLst/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</a:lstStyle>
          <a:p>
            <a:fld id="{6CE9F8F1-F686-49DF-9F26-08C777B23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5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E409FE-5BB8-7F4E-A97D-4D8EE2AF7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704" y="235237"/>
            <a:ext cx="11672592" cy="6387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8152E4-262D-B048-898F-24169E7D5C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4440" y="416210"/>
            <a:ext cx="1133394" cy="39537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D1E8C55-85B8-2948-A508-083556C101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55" y="217944"/>
            <a:ext cx="9245989" cy="337336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ts val="3150"/>
              </a:lnSpc>
              <a:defRPr lang="en-US" sz="9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D759517-931E-2C49-9189-94C11F950A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255" y="629866"/>
            <a:ext cx="9245989" cy="116184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3150"/>
              </a:lnSpc>
              <a:buNone/>
              <a:defRPr lang="en-US" sz="2550" b="1" kern="1200" dirty="0">
                <a:solidFill>
                  <a:srgbClr val="1B2C4E"/>
                </a:solidFill>
                <a:latin typeface="PT Root UI Bold" panose="020B0303020202020204" pitchFamily="34" charset="0"/>
                <a:ea typeface="PT Root UI Bold" panose="020B0303020202020204" pitchFamily="34" charset="0"/>
                <a:cs typeface="+mn-cs"/>
              </a:defRPr>
            </a:lvl1pPr>
            <a:lvl2pPr marL="4572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2pPr>
            <a:lvl3pPr marL="9144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3pPr>
            <a:lvl4pPr marL="13716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4pPr>
            <a:lvl5pPr marL="18288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AFFB1F4-83D2-A949-925E-01B810DD233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0245" y="1996208"/>
            <a:ext cx="10668000" cy="116184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3150"/>
              </a:lnSpc>
              <a:spcBef>
                <a:spcPct val="0"/>
              </a:spcBef>
              <a:buNone/>
              <a:defRPr lang="en-US" sz="1400" kern="1200" dirty="0">
                <a:solidFill>
                  <a:schemeClr val="tx1"/>
                </a:solidFill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  <a:lvl2pPr marL="4572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2pPr>
            <a:lvl3pPr marL="9144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3pPr>
            <a:lvl4pPr marL="13716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4pPr>
            <a:lvl5pPr marL="18288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FFCC16-1802-D74C-95C2-69A370E159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81750" y="438155"/>
            <a:ext cx="4154016" cy="61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7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E409FE-5BB8-7F4E-A97D-4D8EE2AF7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704" y="235237"/>
            <a:ext cx="11672592" cy="6387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8152E4-262D-B048-898F-24169E7D5C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4440" y="416210"/>
            <a:ext cx="1133394" cy="39537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D1E8C55-85B8-2948-A508-083556C101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55" y="217944"/>
            <a:ext cx="9245989" cy="337336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ts val="3150"/>
              </a:lnSpc>
              <a:defRPr lang="en-US" sz="9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D759517-931E-2C49-9189-94C11F950A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255" y="629866"/>
            <a:ext cx="9245989" cy="116184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3150"/>
              </a:lnSpc>
              <a:buNone/>
              <a:defRPr lang="en-US" sz="2550" b="1" kern="1200" dirty="0">
                <a:solidFill>
                  <a:srgbClr val="1B2C4E"/>
                </a:solidFill>
                <a:latin typeface="PT Root UI Bold" panose="020B0303020202020204" pitchFamily="34" charset="0"/>
                <a:ea typeface="PT Root UI Bold" panose="020B0303020202020204" pitchFamily="34" charset="0"/>
                <a:cs typeface="+mn-cs"/>
              </a:defRPr>
            </a:lvl1pPr>
            <a:lvl2pPr marL="4572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2pPr>
            <a:lvl3pPr marL="9144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3pPr>
            <a:lvl4pPr marL="13716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4pPr>
            <a:lvl5pPr marL="18288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2F45E5-CA3F-804B-8255-6C105D7DC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3238" y="6197600"/>
            <a:ext cx="1135062" cy="478631"/>
          </a:xfrm>
          <a:prstGeom prst="rect">
            <a:avLst/>
          </a:prstGeom>
        </p:spPr>
        <p:txBody>
          <a:bodyPr/>
          <a:lstStyle>
            <a:lvl1pPr algn="r">
              <a:defRPr lang="en-US" sz="1200" b="0" i="0" kern="1200" smtClean="0">
                <a:solidFill>
                  <a:schemeClr val="bg1">
                    <a:lumMod val="50000"/>
                  </a:schemeClr>
                </a:solidFill>
                <a:effectLst/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</a:lstStyle>
          <a:p>
            <a:fld id="{6CE9F8F1-F686-49DF-9F26-08C777B23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90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72D693-AF69-0B4E-8444-7BDA16AA1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440" y="416210"/>
            <a:ext cx="1133394" cy="3953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B691D9C-9B6A-9941-9ACF-D94B093D13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55" y="217944"/>
            <a:ext cx="9245989" cy="337336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ts val="3150"/>
              </a:lnSpc>
              <a:defRPr lang="en-US" sz="9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2D2DAFA-9268-7647-8001-FE5A5CA682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255" y="629866"/>
            <a:ext cx="9245989" cy="116184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3150"/>
              </a:lnSpc>
              <a:buNone/>
              <a:defRPr lang="en-US" sz="2550" b="1" kern="1200" dirty="0">
                <a:solidFill>
                  <a:srgbClr val="1B2C4E"/>
                </a:solidFill>
                <a:latin typeface="PT Root UI Bold" panose="020B0303020202020204" pitchFamily="34" charset="0"/>
                <a:ea typeface="PT Root UI Bold" panose="020B0303020202020204" pitchFamily="34" charset="0"/>
                <a:cs typeface="+mn-cs"/>
              </a:defRPr>
            </a:lvl1pPr>
            <a:lvl2pPr marL="4572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2pPr>
            <a:lvl3pPr marL="9144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3pPr>
            <a:lvl4pPr marL="13716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4pPr>
            <a:lvl5pPr marL="18288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DC2D3417-75B5-3048-A1B6-EF798B8910D4}"/>
              </a:ext>
            </a:extLst>
          </p:cNvPr>
          <p:cNvSpPr/>
          <p:nvPr userDrawn="1"/>
        </p:nvSpPr>
        <p:spPr>
          <a:xfrm>
            <a:off x="6288988" y="1356360"/>
            <a:ext cx="5623560" cy="4724400"/>
          </a:xfrm>
          <a:prstGeom prst="roundRect">
            <a:avLst>
              <a:gd name="adj" fmla="val 9043"/>
            </a:avLst>
          </a:prstGeom>
          <a:solidFill>
            <a:schemeClr val="bg1"/>
          </a:solidFill>
          <a:ln>
            <a:noFill/>
          </a:ln>
          <a:effectLst>
            <a:outerShdw blurRad="177800" dist="50800" dir="5400000" algn="ctr" rotWithShape="0">
              <a:srgbClr val="3174F6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548640" rIns="274320" bIns="0" rtlCol="0" anchor="t" anchorCtr="0"/>
          <a:lstStyle/>
          <a:p>
            <a:pPr lvl="0">
              <a:lnSpc>
                <a:spcPct val="120000"/>
              </a:lnSpc>
              <a:spcBef>
                <a:spcPts val="1600"/>
              </a:spcBef>
            </a:pPr>
            <a:endParaRPr lang="en-US" sz="2800" dirty="0">
              <a:solidFill>
                <a:schemeClr val="tx1"/>
              </a:solidFill>
              <a:latin typeface="PT Root UI" panose="020B0303020202020204" pitchFamily="34" charset="0"/>
              <a:ea typeface="PT Root UI" panose="020B0303020202020204" pitchFamily="34" charset="0"/>
            </a:endParaRP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0873F362-8461-164F-9665-A2CDA6E6BBC2}"/>
              </a:ext>
            </a:extLst>
          </p:cNvPr>
          <p:cNvSpPr/>
          <p:nvPr userDrawn="1"/>
        </p:nvSpPr>
        <p:spPr>
          <a:xfrm>
            <a:off x="472441" y="1356360"/>
            <a:ext cx="5623560" cy="4724400"/>
          </a:xfrm>
          <a:prstGeom prst="roundRect">
            <a:avLst>
              <a:gd name="adj" fmla="val 9043"/>
            </a:avLst>
          </a:prstGeom>
          <a:solidFill>
            <a:schemeClr val="bg1"/>
          </a:solidFill>
          <a:ln>
            <a:noFill/>
          </a:ln>
          <a:effectLst>
            <a:outerShdw blurRad="177800" dist="50800" dir="5400000" algn="ctr" rotWithShape="0">
              <a:srgbClr val="3174F6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548640" rIns="274320" bIns="0" rtlCol="0" anchor="t" anchorCtr="0"/>
          <a:lstStyle/>
          <a:p>
            <a:pPr lvl="0">
              <a:lnSpc>
                <a:spcPct val="120000"/>
              </a:lnSpc>
              <a:spcBef>
                <a:spcPts val="1600"/>
              </a:spcBef>
            </a:pPr>
            <a:endParaRPr lang="en-US" sz="2800" dirty="0">
              <a:solidFill>
                <a:schemeClr val="tx1"/>
              </a:solidFill>
              <a:latin typeface="PT Root UI" panose="020B0303020202020204" pitchFamily="34" charset="0"/>
              <a:ea typeface="PT Root UI" panose="020B0303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97013B5-6B74-BF4F-A925-B78EA0781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3238" y="6197600"/>
            <a:ext cx="1135062" cy="478631"/>
          </a:xfrm>
          <a:prstGeom prst="rect">
            <a:avLst/>
          </a:prstGeom>
        </p:spPr>
        <p:txBody>
          <a:bodyPr/>
          <a:lstStyle>
            <a:lvl1pPr algn="r">
              <a:defRPr lang="en-US" sz="1200" b="0" i="0" kern="1200" smtClean="0">
                <a:solidFill>
                  <a:schemeClr val="bg1">
                    <a:lumMod val="50000"/>
                  </a:schemeClr>
                </a:solidFill>
                <a:effectLst/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</a:lstStyle>
          <a:p>
            <a:fld id="{6CE9F8F1-F686-49DF-9F26-08C777B23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13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3">
            <a:extLst>
              <a:ext uri="{FF2B5EF4-FFF2-40B4-BE49-F238E27FC236}">
                <a16:creationId xmlns:a16="http://schemas.microsoft.com/office/drawing/2014/main" id="{77367F64-BF68-C940-B8AB-F65B512EF342}"/>
              </a:ext>
            </a:extLst>
          </p:cNvPr>
          <p:cNvSpPr/>
          <p:nvPr userDrawn="1"/>
        </p:nvSpPr>
        <p:spPr>
          <a:xfrm>
            <a:off x="4391608" y="1754155"/>
            <a:ext cx="3408784" cy="4341845"/>
          </a:xfrm>
          <a:prstGeom prst="roundRect">
            <a:avLst>
              <a:gd name="adj" fmla="val 11205"/>
            </a:avLst>
          </a:prstGeom>
          <a:solidFill>
            <a:schemeClr val="bg1"/>
          </a:solidFill>
          <a:ln>
            <a:noFill/>
          </a:ln>
          <a:effectLst>
            <a:outerShdw blurRad="177800" dist="50800" dir="5400000" algn="ctr" rotWithShape="0">
              <a:srgbClr val="3174F6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0" rIns="274320" bIns="365760" rtlCol="0" anchor="b" anchorCtr="0"/>
          <a:lstStyle/>
          <a:p>
            <a:pPr lvl="0">
              <a:lnSpc>
                <a:spcPts val="2300"/>
              </a:lnSpc>
              <a:spcBef>
                <a:spcPts val="1000"/>
              </a:spcBef>
            </a:pPr>
            <a:endParaRPr lang="en-US" sz="1200" dirty="0">
              <a:solidFill>
                <a:schemeClr val="tx1"/>
              </a:solidFill>
              <a:latin typeface="PT Root UI" panose="020B0303020202020204" pitchFamily="34" charset="0"/>
              <a:ea typeface="PT Root UI" panose="020B0303020202020204" pitchFamily="34" charset="0"/>
            </a:endParaRPr>
          </a:p>
        </p:txBody>
      </p:sp>
      <p:sp>
        <p:nvSpPr>
          <p:cNvPr id="4" name="Rectangle: Rounded Corners 21">
            <a:extLst>
              <a:ext uri="{FF2B5EF4-FFF2-40B4-BE49-F238E27FC236}">
                <a16:creationId xmlns:a16="http://schemas.microsoft.com/office/drawing/2014/main" id="{AB5016A6-C20F-7C4B-B509-863F8D3828C5}"/>
              </a:ext>
            </a:extLst>
          </p:cNvPr>
          <p:cNvSpPr/>
          <p:nvPr userDrawn="1"/>
        </p:nvSpPr>
        <p:spPr>
          <a:xfrm>
            <a:off x="762000" y="1754155"/>
            <a:ext cx="3408784" cy="4341845"/>
          </a:xfrm>
          <a:prstGeom prst="roundRect">
            <a:avLst>
              <a:gd name="adj" fmla="val 11205"/>
            </a:avLst>
          </a:prstGeom>
          <a:solidFill>
            <a:schemeClr val="bg1"/>
          </a:solidFill>
          <a:ln>
            <a:noFill/>
          </a:ln>
          <a:effectLst>
            <a:outerShdw blurRad="186281" dist="50800" dir="5400000" algn="ctr" rotWithShape="0">
              <a:srgbClr val="3174F6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0" rIns="274320" bIns="365760" rtlCol="0" anchor="b" anchorCtr="0"/>
          <a:lstStyle/>
          <a:p>
            <a:pPr lvl="0">
              <a:lnSpc>
                <a:spcPts val="2300"/>
              </a:lnSpc>
              <a:spcBef>
                <a:spcPts val="1000"/>
              </a:spcBef>
            </a:pPr>
            <a:endParaRPr lang="en-US" sz="1200" dirty="0">
              <a:solidFill>
                <a:schemeClr val="tx1"/>
              </a:solidFill>
              <a:latin typeface="PT Root UI" panose="020B0303020202020204" pitchFamily="34" charset="0"/>
              <a:ea typeface="PT Root UI" panose="020B0303020202020204" pitchFamily="34" charset="0"/>
            </a:endParaRPr>
          </a:p>
        </p:txBody>
      </p:sp>
      <p:sp>
        <p:nvSpPr>
          <p:cNvPr id="5" name="Rectangle: Rounded Corners 22">
            <a:extLst>
              <a:ext uri="{FF2B5EF4-FFF2-40B4-BE49-F238E27FC236}">
                <a16:creationId xmlns:a16="http://schemas.microsoft.com/office/drawing/2014/main" id="{F6688030-C460-E045-925D-C9C77257007F}"/>
              </a:ext>
            </a:extLst>
          </p:cNvPr>
          <p:cNvSpPr/>
          <p:nvPr userDrawn="1"/>
        </p:nvSpPr>
        <p:spPr>
          <a:xfrm>
            <a:off x="8021216" y="1754155"/>
            <a:ext cx="3408784" cy="4341845"/>
          </a:xfrm>
          <a:prstGeom prst="roundRect">
            <a:avLst>
              <a:gd name="adj" fmla="val 11205"/>
            </a:avLst>
          </a:prstGeom>
          <a:solidFill>
            <a:schemeClr val="bg1"/>
          </a:solidFill>
          <a:ln>
            <a:noFill/>
          </a:ln>
          <a:effectLst>
            <a:outerShdw blurRad="177800" dist="50800" dir="5400000" algn="ctr" rotWithShape="0">
              <a:srgbClr val="3174F6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0" rIns="274320" bIns="365760" rtlCol="0" anchor="b" anchorCtr="0"/>
          <a:lstStyle/>
          <a:p>
            <a:pPr lvl="0">
              <a:lnSpc>
                <a:spcPts val="2300"/>
              </a:lnSpc>
              <a:spcBef>
                <a:spcPts val="1000"/>
              </a:spcBef>
            </a:pPr>
            <a:endParaRPr lang="en-US" sz="1200" dirty="0">
              <a:solidFill>
                <a:schemeClr val="tx1"/>
              </a:solidFill>
              <a:latin typeface="PT Root UI" panose="020B0303020202020204" pitchFamily="34" charset="0"/>
              <a:ea typeface="PT Root UI" panose="020B0303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72D693-AF69-0B4E-8444-7BDA16AA1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440" y="416210"/>
            <a:ext cx="1133394" cy="3953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B691D9C-9B6A-9941-9ACF-D94B093D13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255" y="217944"/>
            <a:ext cx="9245989" cy="337336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ts val="3150"/>
              </a:lnSpc>
              <a:defRPr lang="en-US" sz="9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2D2DAFA-9268-7647-8001-FE5A5CA682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255" y="629866"/>
            <a:ext cx="9245989" cy="116184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3150"/>
              </a:lnSpc>
              <a:buNone/>
              <a:defRPr lang="en-US" sz="2550" b="1" kern="1200" dirty="0">
                <a:solidFill>
                  <a:srgbClr val="1B2C4E"/>
                </a:solidFill>
                <a:latin typeface="PT Root UI Bold" panose="020B0303020202020204" pitchFamily="34" charset="0"/>
                <a:ea typeface="PT Root UI Bold" panose="020B0303020202020204" pitchFamily="34" charset="0"/>
                <a:cs typeface="+mn-cs"/>
              </a:defRPr>
            </a:lvl1pPr>
            <a:lvl2pPr marL="4572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2pPr>
            <a:lvl3pPr marL="9144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3pPr>
            <a:lvl4pPr marL="13716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4pPr>
            <a:lvl5pPr marL="1828800" indent="0">
              <a:buNone/>
              <a:defRPr lang="en-US" sz="2800" b="0" i="0" kern="1200" dirty="0">
                <a:solidFill>
                  <a:srgbClr val="1B2C4E"/>
                </a:solidFill>
                <a:latin typeface="PT Root UI Medium" pitchFamily="34" charset="0"/>
                <a:ea typeface="PT Root UI Medium" pitchFamily="34" charset="-122"/>
                <a:cs typeface="PT Root UI Medium" pitchFamily="34" charset="-12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D2CC533-F4DC-8F44-B311-AF5BD7BCE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3238" y="6197600"/>
            <a:ext cx="1135062" cy="478631"/>
          </a:xfrm>
          <a:prstGeom prst="rect">
            <a:avLst/>
          </a:prstGeom>
        </p:spPr>
        <p:txBody>
          <a:bodyPr/>
          <a:lstStyle>
            <a:lvl1pPr algn="r">
              <a:defRPr lang="en-US" sz="1200" b="0" i="0" kern="1200" smtClean="0">
                <a:solidFill>
                  <a:schemeClr val="bg1">
                    <a:lumMod val="50000"/>
                  </a:schemeClr>
                </a:solidFill>
                <a:effectLst/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</a:lstStyle>
          <a:p>
            <a:fld id="{6CE9F8F1-F686-49DF-9F26-08C777B23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18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A59D4-A344-4C65-AF3F-E186319B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928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2F121-A232-4D9F-908A-01839320B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371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C3754F-E1AF-471B-93FD-FE9CF125B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3238" y="6197600"/>
            <a:ext cx="1135062" cy="478631"/>
          </a:xfrm>
          <a:prstGeom prst="rect">
            <a:avLst/>
          </a:prstGeom>
        </p:spPr>
        <p:txBody>
          <a:bodyPr/>
          <a:lstStyle>
            <a:lvl1pPr algn="r">
              <a:defRPr lang="en-US" sz="1200" b="0" i="0" kern="1200" smtClean="0">
                <a:solidFill>
                  <a:schemeClr val="bg1">
                    <a:lumMod val="50000"/>
                  </a:schemeClr>
                </a:solidFill>
                <a:effectLst/>
                <a:latin typeface="PT Root UI" panose="020B0303020202020204" pitchFamily="34" charset="0"/>
                <a:ea typeface="PT Root UI" panose="020B0303020202020204" pitchFamily="34" charset="0"/>
                <a:cs typeface="+mn-cs"/>
              </a:defRPr>
            </a:lvl1pPr>
          </a:lstStyle>
          <a:p>
            <a:fld id="{6CE9F8F1-F686-49DF-9F26-08C777B23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47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7" r:id="rId2"/>
    <p:sldLayoutId id="2147483653" r:id="rId3"/>
    <p:sldLayoutId id="2147483676" r:id="rId4"/>
    <p:sldLayoutId id="2147483678" r:id="rId5"/>
    <p:sldLayoutId id="2147483679" r:id="rId6"/>
    <p:sldLayoutId id="2147483680" r:id="rId7"/>
    <p:sldLayoutId id="2147483657" r:id="rId8"/>
    <p:sldLayoutId id="2147483681" r:id="rId9"/>
    <p:sldLayoutId id="2147483673" r:id="rId10"/>
    <p:sldLayoutId id="2147483682" r:id="rId11"/>
    <p:sldLayoutId id="2147483683" r:id="rId12"/>
  </p:sldLayoutIdLst>
  <p:hf hdr="0" dt="0"/>
  <p:txStyles>
    <p:titleStyle>
      <a:lvl1pPr marL="0" algn="l" defTabSz="914400" rtl="0" eaLnBrk="1" latinLnBrk="0" hangingPunct="1">
        <a:lnSpc>
          <a:spcPts val="3150"/>
        </a:lnSpc>
        <a:spcBef>
          <a:spcPct val="0"/>
        </a:spcBef>
        <a:buNone/>
        <a:defRPr lang="en-US" sz="4400" b="1" i="0" kern="1200" dirty="0">
          <a:solidFill>
            <a:schemeClr val="tx1"/>
          </a:solidFill>
          <a:effectLst/>
          <a:latin typeface="PT Root UI Bold" panose="020B0303020202020204" pitchFamily="34" charset="0"/>
          <a:ea typeface="PT Root UI Bold" panose="020B0303020202020204" pitchFamily="34" charset="0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T Root UI" panose="020B0303020202020204" pitchFamily="34" charset="0"/>
          <a:ea typeface="PT Root UI" panose="020B0303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T Root UI" panose="020B0303020202020204" pitchFamily="34" charset="0"/>
          <a:ea typeface="PT Root UI" panose="020B0303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T Root UI" panose="020B0303020202020204" pitchFamily="34" charset="0"/>
          <a:ea typeface="PT Root UI" panose="020B0303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T Root UI" panose="020B0303020202020204" pitchFamily="34" charset="0"/>
          <a:ea typeface="PT Root UI" panose="020B0303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T Root UI" panose="020B0303020202020204" pitchFamily="34" charset="0"/>
          <a:ea typeface="PT Root UI" panose="020B0303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orient="horz" pos="480">
          <p15:clr>
            <a:srgbClr val="F26B43"/>
          </p15:clr>
        </p15:guide>
        <p15:guide id="3" pos="7401" userDrawn="1">
          <p15:clr>
            <a:srgbClr val="F26B43"/>
          </p15:clr>
        </p15:guide>
        <p15:guide id="4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hyperlink" Target="https://marketsplash.com/social-media-video-statistics/" TargetMode="External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jpeg"/><Relationship Id="rId10" Type="http://schemas.openxmlformats.org/officeDocument/2006/relationships/image" Target="../media/image82.png"/><Relationship Id="rId4" Type="http://schemas.openxmlformats.org/officeDocument/2006/relationships/image" Target="../media/image76.jpeg"/><Relationship Id="rId9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svg"/><Relationship Id="rId7" Type="http://schemas.openxmlformats.org/officeDocument/2006/relationships/image" Target="../media/image91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Relationship Id="rId9" Type="http://schemas.openxmlformats.org/officeDocument/2006/relationships/image" Target="../media/image9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0p1LUX--bY" TargetMode="External"/><Relationship Id="rId2" Type="http://schemas.openxmlformats.org/officeDocument/2006/relationships/hyperlink" Target="mailto:info@gid.ru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zen.ru/video/watch/6590243500a7d258327ccbc6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0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28.svg"/><Relationship Id="rId5" Type="http://schemas.openxmlformats.org/officeDocument/2006/relationships/image" Target="../media/image46.png"/><Relationship Id="rId10" Type="http://schemas.openxmlformats.org/officeDocument/2006/relationships/image" Target="../media/image27.png"/><Relationship Id="rId4" Type="http://schemas.openxmlformats.org/officeDocument/2006/relationships/image" Target="../media/image41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127C3C7-CAE9-B745-8DB1-6381FF749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Video Tagging System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9490D2-EC54-104A-9B78-D253B7DC8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34" y="4398595"/>
            <a:ext cx="6353348" cy="1161847"/>
          </a:xfrm>
        </p:spPr>
        <p:txBody>
          <a:bodyPr/>
          <a:lstStyle/>
          <a:p>
            <a:r>
              <a:rPr lang="ru-RU" dirty="0">
                <a:latin typeface="PT Root UI" panose="020B0303020202020204" pitchFamily="34" charset="0"/>
                <a:ea typeface="PT Root UI" panose="020B0303020202020204" pitchFamily="34" charset="0"/>
              </a:rPr>
              <a:t>автоматическое распознавание </a:t>
            </a:r>
            <a:br>
              <a:rPr lang="ru-RU" dirty="0">
                <a:latin typeface="PT Root UI" panose="020B0303020202020204" pitchFamily="34" charset="0"/>
                <a:ea typeface="PT Root UI" panose="020B0303020202020204" pitchFamily="34" charset="0"/>
              </a:rPr>
            </a:br>
            <a:r>
              <a:rPr lang="ru-RU" dirty="0">
                <a:latin typeface="PT Root UI" panose="020B0303020202020204" pitchFamily="34" charset="0"/>
                <a:ea typeface="PT Root UI" panose="020B0303020202020204" pitchFamily="34" charset="0"/>
              </a:rPr>
              <a:t>видеоконтента на основе AI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754F9E-B7C8-AC41-83E8-F4379C9DDA8B}"/>
              </a:ext>
            </a:extLst>
          </p:cNvPr>
          <p:cNvSpPr txBox="1"/>
          <p:nvPr/>
        </p:nvSpPr>
        <p:spPr>
          <a:xfrm>
            <a:off x="882473" y="5627964"/>
            <a:ext cx="3776135" cy="378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1400" b="1" dirty="0">
                <a:latin typeface="PT Root UI Bold" panose="020B0303020202020204" pitchFamily="34" charset="0"/>
                <a:ea typeface="PT Root UI Bold" panose="020B0303020202020204" pitchFamily="34" charset="0"/>
              </a:rPr>
              <a:t>Спикер: </a:t>
            </a:r>
            <a:r>
              <a:rPr lang="ru-RU" sz="1400" b="1" dirty="0">
                <a:latin typeface="PT Root UI" panose="020B0303020202020204" pitchFamily="34" charset="0"/>
                <a:ea typeface="PT Root UI" panose="020B0303020202020204" pitchFamily="34" charset="0"/>
              </a:rPr>
              <a:t>Руслан Долгополов</a:t>
            </a:r>
            <a:endParaRPr lang="ru-RU" sz="1400" dirty="0">
              <a:latin typeface="PT Root UI" panose="020B0303020202020204" pitchFamily="34" charset="0"/>
              <a:ea typeface="PT Root UI" panose="020B03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8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34">
            <a:extLst>
              <a:ext uri="{FF2B5EF4-FFF2-40B4-BE49-F238E27FC236}">
                <a16:creationId xmlns:a16="http://schemas.microsoft.com/office/drawing/2014/main" id="{FC4C2ED9-4FFA-4323-A43D-50206835B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255" y="217944"/>
            <a:ext cx="9245989" cy="337336"/>
          </a:xfrm>
        </p:spPr>
        <p:txBody>
          <a:bodyPr/>
          <a:lstStyle/>
          <a:p>
            <a:r>
              <a:rPr lang="ru-RU" dirty="0"/>
              <a:t>Кейсы</a:t>
            </a:r>
          </a:p>
        </p:txBody>
      </p:sp>
      <p:sp>
        <p:nvSpPr>
          <p:cNvPr id="36" name="Объект 35">
            <a:extLst>
              <a:ext uri="{FF2B5EF4-FFF2-40B4-BE49-F238E27FC236}">
                <a16:creationId xmlns:a16="http://schemas.microsoft.com/office/drawing/2014/main" id="{BD958C47-69AC-429D-9802-771F1A32F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КЕЙС: Производство </a:t>
            </a:r>
            <a:br>
              <a:rPr lang="ru-RU" dirty="0"/>
            </a:br>
            <a:r>
              <a:rPr lang="ru-RU" dirty="0" err="1"/>
              <a:t>shorts</a:t>
            </a:r>
            <a:r>
              <a:rPr lang="ru-RU" dirty="0"/>
              <a:t> для SMM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457FBC-76D3-49FD-8EA6-92BBF8BEA4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97" b="-4327"/>
          <a:stretch/>
        </p:blipFill>
        <p:spPr>
          <a:xfrm>
            <a:off x="8158677" y="3188220"/>
            <a:ext cx="1728000" cy="374592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C3E751-364C-4BDC-89C9-1F3E10C6E9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643" y="2497018"/>
            <a:ext cx="2800856" cy="50556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2BAD35-B137-4F06-B151-90F82FFFD5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52" b="-4298"/>
          <a:stretch/>
        </p:blipFill>
        <p:spPr>
          <a:xfrm>
            <a:off x="9945690" y="2836718"/>
            <a:ext cx="1728000" cy="374592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986870-FBDC-4FB1-B9C8-F32E420E9CCD}"/>
              </a:ext>
            </a:extLst>
          </p:cNvPr>
          <p:cNvSpPr txBox="1"/>
          <p:nvPr/>
        </p:nvSpPr>
        <p:spPr>
          <a:xfrm>
            <a:off x="630240" y="1853380"/>
            <a:ext cx="4158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СОЗДАНИЕ КОРОТКИХ ВИДЕО </a:t>
            </a:r>
            <a:br>
              <a:rPr lang="ru-RU" sz="14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</a:br>
            <a:r>
              <a:rPr lang="ru-RU" sz="14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ДЛЯ РАЗМЕЩЕНИЯ В СОЦСЕТЯХ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A6959-CBCE-4C48-87F0-AF9A17032ACE}"/>
              </a:ext>
            </a:extLst>
          </p:cNvPr>
          <p:cNvSpPr txBox="1"/>
          <p:nvPr/>
        </p:nvSpPr>
        <p:spPr>
          <a:xfrm>
            <a:off x="6018882" y="2981236"/>
            <a:ext cx="205831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увеличение кол-ва создаваемых </a:t>
            </a:r>
            <a:r>
              <a:rPr lang="ru-RU" sz="1100" dirty="0" err="1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shorts</a:t>
            </a:r>
            <a:r>
              <a:rPr lang="ru-RU" sz="11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 </a:t>
            </a:r>
            <a:br>
              <a:rPr lang="ru-RU" sz="11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1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на 1 SMM-менеджера*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699902-3A7A-4DB7-9460-B22C3B732A5F}"/>
              </a:ext>
            </a:extLst>
          </p:cNvPr>
          <p:cNvSpPr txBox="1"/>
          <p:nvPr/>
        </p:nvSpPr>
        <p:spPr>
          <a:xfrm>
            <a:off x="5196000" y="2901513"/>
            <a:ext cx="132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x</a:t>
            </a:r>
            <a:r>
              <a:rPr lang="ru-RU" sz="3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30 </a:t>
            </a:r>
            <a:endParaRPr lang="ru-RU" sz="28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CEE821-B1C5-446E-AD94-5C8F5DC0D12B}"/>
              </a:ext>
            </a:extLst>
          </p:cNvPr>
          <p:cNvSpPr txBox="1"/>
          <p:nvPr/>
        </p:nvSpPr>
        <p:spPr>
          <a:xfrm>
            <a:off x="5196000" y="5047314"/>
            <a:ext cx="252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Клиенты:</a:t>
            </a:r>
            <a:endParaRPr lang="ru-RU" sz="1200" dirty="0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46AAA9C-F686-4C8E-833F-30FDF5ED7E98}"/>
              </a:ext>
            </a:extLst>
          </p:cNvPr>
          <p:cNvCxnSpPr>
            <a:cxnSpLocks/>
          </p:cNvCxnSpPr>
          <p:nvPr/>
        </p:nvCxnSpPr>
        <p:spPr>
          <a:xfrm>
            <a:off x="5295152" y="4869902"/>
            <a:ext cx="1873435" cy="0"/>
          </a:xfrm>
          <a:prstGeom prst="straightConnector1">
            <a:avLst/>
          </a:prstGeom>
          <a:ln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21549F-7B7C-4AD0-AB0B-4390EBD94C6D}"/>
              </a:ext>
            </a:extLst>
          </p:cNvPr>
          <p:cNvSpPr txBox="1"/>
          <p:nvPr/>
        </p:nvSpPr>
        <p:spPr>
          <a:xfrm>
            <a:off x="5196000" y="3623087"/>
            <a:ext cx="2373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Рост количества просмотров, рост количества подписчиков OTT-сервисов</a:t>
            </a:r>
            <a:r>
              <a:rPr lang="en-US" sz="11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**</a:t>
            </a:r>
            <a:endParaRPr lang="ru-RU" sz="1100" dirty="0">
              <a:solidFill>
                <a:srgbClr val="1D1A27"/>
              </a:solidFill>
              <a:latin typeface="PT Root UI" panose="020B0303020202020204" pitchFamily="34" charset="-52"/>
              <a:ea typeface="PT Root UI" panose="020B0303020202020204" pitchFamily="34" charset="-52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B03AAB-9399-430A-8EE1-77A5F182BE53}"/>
              </a:ext>
            </a:extLst>
          </p:cNvPr>
          <p:cNvSpPr txBox="1"/>
          <p:nvPr/>
        </p:nvSpPr>
        <p:spPr>
          <a:xfrm>
            <a:off x="5196000" y="5378205"/>
            <a:ext cx="2606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РАЗВЛЕКАТЕЛЬНЫЕ ТЕЛЕКАНАЛЫ ГПМХ</a:t>
            </a:r>
            <a:r>
              <a:rPr lang="en-US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*</a:t>
            </a:r>
            <a:endParaRPr lang="ru-RU" sz="12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  <a:cs typeface="Calibri"/>
            </a:endParaRPr>
          </a:p>
          <a:p>
            <a:r>
              <a:rPr lang="en-US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OTT-</a:t>
            </a:r>
            <a:r>
              <a:rPr lang="ru-RU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сервисы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3DEE3C2-7450-45E1-AA12-6D3E09EB23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7869" y="2625001"/>
            <a:ext cx="7348663" cy="47259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258DB3-D186-44F6-8FF1-F170E1A113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"/>
          <a:stretch/>
        </p:blipFill>
        <p:spPr>
          <a:xfrm>
            <a:off x="-940189" y="3129585"/>
            <a:ext cx="5328000" cy="3357155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471EE93-329E-4710-8466-E9931B336D60}"/>
              </a:ext>
            </a:extLst>
          </p:cNvPr>
          <p:cNvGrpSpPr/>
          <p:nvPr/>
        </p:nvGrpSpPr>
        <p:grpSpPr>
          <a:xfrm>
            <a:off x="-1985859" y="2826057"/>
            <a:ext cx="4727236" cy="3872090"/>
            <a:chOff x="-1985859" y="2826057"/>
            <a:chExt cx="4727236" cy="387209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A1B2D68-10B7-4630-A327-7020990846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435" y="2826057"/>
              <a:ext cx="2300881" cy="2300881"/>
            </a:xfrm>
            <a:prstGeom prst="ellipse">
              <a:avLst/>
            </a:prstGeom>
          </p:spPr>
        </p:pic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8982F32D-40A7-44C1-92C4-452C5C9A9D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912165" flipH="1">
              <a:off x="-1985859" y="3190476"/>
              <a:ext cx="4727236" cy="3507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94A98C-0521-4B23-8B3F-2F37CF1F038B}"/>
                </a:ext>
              </a:extLst>
            </p:cNvPr>
            <p:cNvSpPr txBox="1"/>
            <p:nvPr/>
          </p:nvSpPr>
          <p:spPr>
            <a:xfrm>
              <a:off x="188258" y="3792069"/>
              <a:ext cx="1228221" cy="276999"/>
            </a:xfrm>
            <a:prstGeom prst="rect">
              <a:avLst/>
            </a:prstGeom>
            <a:solidFill>
              <a:srgbClr val="F0F0F3"/>
            </a:solidFill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ЭКШН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СЦЕНА</a:t>
              </a: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3E819B-DF89-4B37-B2DF-E797A90EC2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088" y="2162908"/>
            <a:ext cx="2800856" cy="5055696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F0B7A32C-23DE-4E8E-8950-CCB323119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74264" y="3657600"/>
            <a:ext cx="734190" cy="20690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FD9EC7BF-BBC5-4E11-9EA1-614E35E07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14566" y="3325546"/>
            <a:ext cx="734190" cy="20690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D38797D-0F51-4259-991C-9E2C99251ECF}"/>
              </a:ext>
            </a:extLst>
          </p:cNvPr>
          <p:cNvSpPr txBox="1"/>
          <p:nvPr/>
        </p:nvSpPr>
        <p:spPr>
          <a:xfrm>
            <a:off x="5196000" y="4286668"/>
            <a:ext cx="2373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Снижение CAC (стоимости привлечения пользователей)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4076D247-D672-48D1-8BA0-4E818A27D66F}"/>
              </a:ext>
            </a:extLst>
          </p:cNvPr>
          <p:cNvCxnSpPr>
            <a:cxnSpLocks/>
          </p:cNvCxnSpPr>
          <p:nvPr/>
        </p:nvCxnSpPr>
        <p:spPr>
          <a:xfrm>
            <a:off x="5115463" y="4348572"/>
            <a:ext cx="0" cy="322730"/>
          </a:xfrm>
          <a:prstGeom prst="straightConnector1">
            <a:avLst/>
          </a:prstGeom>
          <a:ln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5D63E6A-C9A0-4E37-AD1B-D06AD67A939D}"/>
              </a:ext>
            </a:extLst>
          </p:cNvPr>
          <p:cNvCxnSpPr>
            <a:cxnSpLocks/>
          </p:cNvCxnSpPr>
          <p:nvPr/>
        </p:nvCxnSpPr>
        <p:spPr>
          <a:xfrm flipV="1">
            <a:off x="5115463" y="3694667"/>
            <a:ext cx="0" cy="443752"/>
          </a:xfrm>
          <a:prstGeom prst="straightConnector1">
            <a:avLst/>
          </a:prstGeom>
          <a:ln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5418E54-2279-49DB-9DBC-D77FA6346AAE}"/>
              </a:ext>
            </a:extLst>
          </p:cNvPr>
          <p:cNvSpPr/>
          <p:nvPr/>
        </p:nvSpPr>
        <p:spPr>
          <a:xfrm>
            <a:off x="5196000" y="6096000"/>
            <a:ext cx="2327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50">
              <a:buClrTx/>
              <a:defRPr/>
            </a:pPr>
            <a:r>
              <a:rPr lang="ru-RU" sz="8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*</a:t>
            </a:r>
            <a:r>
              <a:rPr lang="en-US" sz="8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 </a:t>
            </a:r>
            <a:r>
              <a:rPr lang="ru-RU" sz="8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По данным клиентов из состава Газпром-Медиа Холдинга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  <a:p>
            <a:pPr defTabSz="1218850">
              <a:buClrTx/>
              <a:defRPr/>
            </a:pPr>
            <a:r>
              <a:rPr lang="en-US" sz="8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** </a:t>
            </a:r>
            <a:r>
              <a:rPr lang="ru-RU" sz="8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-52"/>
                <a:ea typeface="PT Root UI" panose="020B0303020202020204" pitchFamily="34" charset="-52"/>
                <a:hlinkClick r:id="rId11"/>
              </a:rPr>
              <a:t>Источник</a:t>
            </a:r>
            <a:r>
              <a:rPr lang="ru-RU" sz="8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: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A256C-4D76-4594-B1A3-FD3A74005DD8}"/>
              </a:ext>
            </a:extLst>
          </p:cNvPr>
          <p:cNvSpPr txBox="1"/>
          <p:nvPr/>
        </p:nvSpPr>
        <p:spPr>
          <a:xfrm>
            <a:off x="5196000" y="459413"/>
            <a:ext cx="6590968" cy="2078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85000"/>
              </a:lnSpc>
              <a:spcAft>
                <a:spcPts val="800"/>
              </a:spcAft>
            </a:pP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Эффективным инструментом продвижения являются короткие видео, </a:t>
            </a:r>
            <a:br>
              <a:rPr lang="en-US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распространяемые в соцсетях (т.н. </a:t>
            </a:r>
            <a:r>
              <a:rPr lang="ru-RU" sz="1200" dirty="0" err="1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shorts</a:t>
            </a: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). Размещение в соцсетях </a:t>
            </a:r>
            <a:br>
              <a:rPr lang="en-US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и видеохостингах коротких фрагментов </a:t>
            </a:r>
            <a:r>
              <a:rPr lang="ru-RU" sz="1200" dirty="0" err="1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промотируемого</a:t>
            </a: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 видеоконтента, </a:t>
            </a:r>
            <a:br>
              <a:rPr lang="en-US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снабженных субтитрами и ссылками на целевой ресурс, позволяет получать дополнительный трафик и конвертировать его в просмотры оригинального видеоконтента для телеканалов и подписчиков для </a:t>
            </a:r>
            <a:r>
              <a:rPr lang="en-US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OTT-</a:t>
            </a: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сервисов.</a:t>
            </a:r>
          </a:p>
          <a:p>
            <a:pPr marL="12700" marR="5080">
              <a:lnSpc>
                <a:spcPct val="85000"/>
              </a:lnSpc>
              <a:spcAft>
                <a:spcPts val="800"/>
              </a:spcAft>
            </a:pP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VTS позволяет находить ключевые сцены и автоматически создавать разметку </a:t>
            </a:r>
            <a:br>
              <a:rPr lang="en-US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для «умной» обрезки фрагмента и рендеринга синхронных субтитров. Непосредственное создание коротких видео может выполняться как автоматически (передача разметки </a:t>
            </a:r>
            <a:br>
              <a:rPr lang="en-US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по API в сторонний сервис нарезки и конвертации), так и вручную (экспортируемый </a:t>
            </a:r>
            <a:br>
              <a:rPr lang="en-US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из VTS файл с разметкой совместим с популярными видеоредакторами, например </a:t>
            </a:r>
            <a:br>
              <a:rPr lang="en-US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Adobe Premiere Pro).</a:t>
            </a:r>
          </a:p>
        </p:txBody>
      </p:sp>
    </p:spTree>
    <p:extLst>
      <p:ext uri="{BB962C8B-B14F-4D97-AF65-F5344CB8AC3E}">
        <p14:creationId xmlns:p14="http://schemas.microsoft.com/office/powerpoint/2010/main" val="166977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079E5A-EBA2-403B-8BDE-D73978595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E9F8F1-F686-49DF-9F26-08C777B2363B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09349B-C20B-4F48-9CDB-6F4245DDE7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585" y="1408708"/>
            <a:ext cx="7808830" cy="4929324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E15FFFCC-96AE-4CF3-A6B8-134149DD16DD}"/>
              </a:ext>
            </a:extLst>
          </p:cNvPr>
          <p:cNvSpPr/>
          <p:nvPr/>
        </p:nvSpPr>
        <p:spPr>
          <a:xfrm>
            <a:off x="6713034" y="4130411"/>
            <a:ext cx="120433" cy="120433"/>
          </a:xfrm>
          <a:prstGeom prst="ellipse">
            <a:avLst/>
          </a:prstGeom>
          <a:solidFill>
            <a:srgbClr val="415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ACBFB41-0BFF-4662-9297-DB8D297E7A15}"/>
              </a:ext>
            </a:extLst>
          </p:cNvPr>
          <p:cNvSpPr/>
          <p:nvPr/>
        </p:nvSpPr>
        <p:spPr>
          <a:xfrm>
            <a:off x="6414181" y="4647827"/>
            <a:ext cx="120433" cy="120433"/>
          </a:xfrm>
          <a:prstGeom prst="ellipse">
            <a:avLst/>
          </a:prstGeom>
          <a:solidFill>
            <a:srgbClr val="415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2C19CC6-3EFF-456F-A4FE-514B3E4ECA4D}"/>
              </a:ext>
            </a:extLst>
          </p:cNvPr>
          <p:cNvSpPr/>
          <p:nvPr/>
        </p:nvSpPr>
        <p:spPr>
          <a:xfrm>
            <a:off x="7011887" y="4647827"/>
            <a:ext cx="120433" cy="120433"/>
          </a:xfrm>
          <a:prstGeom prst="ellipse">
            <a:avLst/>
          </a:prstGeom>
          <a:solidFill>
            <a:srgbClr val="415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ECAE56-BBB5-47C7-AD03-54D5570506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4415" y="1408708"/>
            <a:ext cx="6335999" cy="74716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CF9C7C-F6B5-4025-B017-125F4FBB525F}"/>
              </a:ext>
            </a:extLst>
          </p:cNvPr>
          <p:cNvSpPr txBox="1"/>
          <p:nvPr/>
        </p:nvSpPr>
        <p:spPr>
          <a:xfrm>
            <a:off x="3695308" y="2191791"/>
            <a:ext cx="9188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БЬЮТИ МЭЙКАП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1180FE3-0FD2-454D-A526-12A8EF9D5F11}"/>
              </a:ext>
            </a:extLst>
          </p:cNvPr>
          <p:cNvSpPr/>
          <p:nvPr/>
        </p:nvSpPr>
        <p:spPr>
          <a:xfrm>
            <a:off x="1503123" y="0"/>
            <a:ext cx="9317277" cy="1315233"/>
          </a:xfrm>
          <a:prstGeom prst="rect">
            <a:avLst/>
          </a:prstGeom>
          <a:solidFill>
            <a:srgbClr val="F2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C2AE7C-23E9-459E-886D-71CA94A0FA4F}"/>
              </a:ext>
            </a:extLst>
          </p:cNvPr>
          <p:cNvSpPr/>
          <p:nvPr/>
        </p:nvSpPr>
        <p:spPr>
          <a:xfrm>
            <a:off x="0" y="6434255"/>
            <a:ext cx="12192000" cy="423746"/>
          </a:xfrm>
          <a:prstGeom prst="rect">
            <a:avLst/>
          </a:prstGeom>
          <a:solidFill>
            <a:srgbClr val="F2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06E11D-8BED-4C50-9596-AC19BC1880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7929"/>
            <a:ext cx="12192000" cy="685800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F882D06-60E2-41AB-9430-BAEC818ED389}"/>
              </a:ext>
            </a:extLst>
          </p:cNvPr>
          <p:cNvGrpSpPr/>
          <p:nvPr/>
        </p:nvGrpSpPr>
        <p:grpSpPr>
          <a:xfrm>
            <a:off x="9341279" y="2135695"/>
            <a:ext cx="297572" cy="297572"/>
            <a:chOff x="10406287" y="2168959"/>
            <a:chExt cx="361128" cy="361128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5AD4E3D-5C9C-40A3-8F45-E9ADC68CC018}"/>
                </a:ext>
              </a:extLst>
            </p:cNvPr>
            <p:cNvSpPr/>
            <p:nvPr/>
          </p:nvSpPr>
          <p:spPr>
            <a:xfrm>
              <a:off x="10507990" y="2270662"/>
              <a:ext cx="157722" cy="15772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5E776DA3-C250-43C5-AE0E-A455572B1554}"/>
                </a:ext>
              </a:extLst>
            </p:cNvPr>
            <p:cNvSpPr/>
            <p:nvPr/>
          </p:nvSpPr>
          <p:spPr>
            <a:xfrm>
              <a:off x="10406287" y="2168959"/>
              <a:ext cx="361128" cy="361128"/>
            </a:xfrm>
            <a:prstGeom prst="ellipse">
              <a:avLst/>
            </a:prstGeom>
            <a:noFill/>
            <a:ln w="57150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D593F56-C8BC-4876-BE6B-8DCFA92262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8417" y="2280719"/>
            <a:ext cx="199800" cy="252000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1ADD2F0-6EA4-4E7D-8DB5-52FF1D8FC1A9}"/>
              </a:ext>
            </a:extLst>
          </p:cNvPr>
          <p:cNvGrpSpPr/>
          <p:nvPr/>
        </p:nvGrpSpPr>
        <p:grpSpPr>
          <a:xfrm>
            <a:off x="1622156" y="1179115"/>
            <a:ext cx="4727236" cy="3872090"/>
            <a:chOff x="-280962" y="5301889"/>
            <a:chExt cx="4727236" cy="387209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5A27AC9-EC0B-42A7-980E-8312744B0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0462" y="5301889"/>
              <a:ext cx="2300881" cy="2300881"/>
            </a:xfrm>
            <a:prstGeom prst="ellipse">
              <a:avLst/>
            </a:prstGeom>
          </p:spPr>
        </p:pic>
        <p:pic>
          <p:nvPicPr>
            <p:cNvPr id="24" name="Picture 12">
              <a:extLst>
                <a:ext uri="{FF2B5EF4-FFF2-40B4-BE49-F238E27FC236}">
                  <a16:creationId xmlns:a16="http://schemas.microsoft.com/office/drawing/2014/main" id="{785950E7-29C6-4D00-9150-4A3D0C422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912165" flipH="1">
              <a:off x="-280962" y="5666308"/>
              <a:ext cx="4727236" cy="3507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0D2CBE2-C52F-4C12-B05F-B56AAD33F0DE}"/>
              </a:ext>
            </a:extLst>
          </p:cNvPr>
          <p:cNvSpPr txBox="1"/>
          <p:nvPr/>
        </p:nvSpPr>
        <p:spPr>
          <a:xfrm>
            <a:off x="3626593" y="2085715"/>
            <a:ext cx="1432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БЬЮТИ МЭЙКАП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81AE1-FBCD-4C9E-9D91-148F48928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Поиск по произвольному запросу</a:t>
            </a:r>
          </a:p>
        </p:txBody>
      </p:sp>
    </p:spTree>
    <p:extLst>
      <p:ext uri="{BB962C8B-B14F-4D97-AF65-F5344CB8AC3E}">
        <p14:creationId xmlns:p14="http://schemas.microsoft.com/office/powerpoint/2010/main" val="38437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path" presetSubtype="0" repeatCount="4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02448 0.0747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04909 0.000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02461 -0.0754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1.11022E-16 L 3.54167E-6 -0.3627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14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7.40741E-7 L 4.79167E-6 -0.3766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0" grpId="0"/>
      <p:bldP spid="10" grpId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20A35A-2857-4B74-A6D8-95BD98577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Распознавание персон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95D65C-905D-45B6-8904-B32653DA5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E9F8F1-F686-49DF-9F26-08C777B2363B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1AEB48-A56C-4A15-823F-BFF256DA75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1" y="1356360"/>
            <a:ext cx="5623200" cy="4723200"/>
          </a:xfrm>
          <a:prstGeom prst="roundRect">
            <a:avLst>
              <a:gd name="adj" fmla="val 8887"/>
            </a:avLst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9EF44E5-DA95-4E76-AE9A-9BBB21467DCB}"/>
              </a:ext>
            </a:extLst>
          </p:cNvPr>
          <p:cNvSpPr/>
          <p:nvPr/>
        </p:nvSpPr>
        <p:spPr>
          <a:xfrm>
            <a:off x="8084094" y="3889783"/>
            <a:ext cx="1930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Александр Пушной,</a:t>
            </a:r>
          </a:p>
          <a:p>
            <a:pPr algn="ctr"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известный телеведущий</a:t>
            </a:r>
            <a:endParaRPr lang="en-US" sz="1200" kern="1200" dirty="0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D217612-3907-4BB6-B2B8-CFDA630E7908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3761322" y="3539386"/>
            <a:ext cx="4365182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976B6E4-50A1-4A22-A3BB-A8FDE06E35A8}"/>
              </a:ext>
            </a:extLst>
          </p:cNvPr>
          <p:cNvSpPr/>
          <p:nvPr/>
        </p:nvSpPr>
        <p:spPr>
          <a:xfrm>
            <a:off x="8126504" y="3359386"/>
            <a:ext cx="1845517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50">
              <a:spcAft>
                <a:spcPts val="800"/>
              </a:spcAft>
              <a:buClrTx/>
              <a:defRPr/>
            </a:pPr>
            <a:r>
              <a:rPr lang="ru-RU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ПЕРСОНА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700533C-9E1D-4A8E-915E-814CC72164FE}"/>
              </a:ext>
            </a:extLst>
          </p:cNvPr>
          <p:cNvCxnSpPr>
            <a:cxnSpLocks/>
          </p:cNvCxnSpPr>
          <p:nvPr/>
        </p:nvCxnSpPr>
        <p:spPr>
          <a:xfrm flipH="1">
            <a:off x="3763284" y="2817091"/>
            <a:ext cx="263771" cy="730230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A456227-9E77-4AB3-A2EE-7899E3D12F0B}"/>
              </a:ext>
            </a:extLst>
          </p:cNvPr>
          <p:cNvCxnSpPr>
            <a:cxnSpLocks/>
          </p:cNvCxnSpPr>
          <p:nvPr/>
        </p:nvCxnSpPr>
        <p:spPr>
          <a:xfrm>
            <a:off x="3916218" y="2124364"/>
            <a:ext cx="110837" cy="692727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A4AA0B1-B783-4208-8E5D-A5D1F08B13E3}"/>
              </a:ext>
            </a:extLst>
          </p:cNvPr>
          <p:cNvCxnSpPr>
            <a:cxnSpLocks/>
          </p:cNvCxnSpPr>
          <p:nvPr/>
        </p:nvCxnSpPr>
        <p:spPr>
          <a:xfrm>
            <a:off x="3205018" y="1754909"/>
            <a:ext cx="729673" cy="378691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324944E-B964-442B-AE51-19BD07F5609B}"/>
              </a:ext>
            </a:extLst>
          </p:cNvPr>
          <p:cNvCxnSpPr>
            <a:cxnSpLocks/>
          </p:cNvCxnSpPr>
          <p:nvPr/>
        </p:nvCxnSpPr>
        <p:spPr>
          <a:xfrm flipV="1">
            <a:off x="2426147" y="1759875"/>
            <a:ext cx="781145" cy="372194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BDC4D61-2F29-4D0F-BC5A-9854E88462B0}"/>
              </a:ext>
            </a:extLst>
          </p:cNvPr>
          <p:cNvCxnSpPr>
            <a:cxnSpLocks/>
          </p:cNvCxnSpPr>
          <p:nvPr/>
        </p:nvCxnSpPr>
        <p:spPr>
          <a:xfrm flipV="1">
            <a:off x="2205588" y="2118283"/>
            <a:ext cx="220559" cy="716816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2CE445A-9D25-4F60-A713-C3992366CF72}"/>
              </a:ext>
            </a:extLst>
          </p:cNvPr>
          <p:cNvCxnSpPr>
            <a:cxnSpLocks/>
          </p:cNvCxnSpPr>
          <p:nvPr/>
        </p:nvCxnSpPr>
        <p:spPr>
          <a:xfrm flipH="1" flipV="1">
            <a:off x="2210183" y="2835099"/>
            <a:ext cx="1" cy="1102794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7C8CCCB-65EA-4E09-830D-4905A71652BD}"/>
              </a:ext>
            </a:extLst>
          </p:cNvPr>
          <p:cNvCxnSpPr>
            <a:cxnSpLocks/>
          </p:cNvCxnSpPr>
          <p:nvPr/>
        </p:nvCxnSpPr>
        <p:spPr>
          <a:xfrm flipH="1" flipV="1">
            <a:off x="2223968" y="3942488"/>
            <a:ext cx="349220" cy="482475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48F06806-3C16-438B-BB00-6138BC9BD645}"/>
              </a:ext>
            </a:extLst>
          </p:cNvPr>
          <p:cNvCxnSpPr>
            <a:cxnSpLocks/>
          </p:cNvCxnSpPr>
          <p:nvPr/>
        </p:nvCxnSpPr>
        <p:spPr>
          <a:xfrm flipH="1">
            <a:off x="2582376" y="4264137"/>
            <a:ext cx="647891" cy="165419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5A4ECF2-D0CF-41CD-A244-3C301A1F5F4F}"/>
              </a:ext>
            </a:extLst>
          </p:cNvPr>
          <p:cNvCxnSpPr>
            <a:cxnSpLocks/>
          </p:cNvCxnSpPr>
          <p:nvPr/>
        </p:nvCxnSpPr>
        <p:spPr>
          <a:xfrm flipH="1">
            <a:off x="3234088" y="3542097"/>
            <a:ext cx="529391" cy="702644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90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DC8314-2427-4795-80C5-E5AD36D8B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Распознавание речи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E5F335-F3F9-440A-947E-21096961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E9F8F1-F686-49DF-9F26-08C777B2363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7E2349-1A32-42CD-91CA-F17FB4BCC2FF}"/>
              </a:ext>
            </a:extLst>
          </p:cNvPr>
          <p:cNvSpPr/>
          <p:nvPr/>
        </p:nvSpPr>
        <p:spPr>
          <a:xfrm>
            <a:off x="1719561" y="4078960"/>
            <a:ext cx="2593980" cy="1015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850">
              <a:spcAft>
                <a:spcPts val="800"/>
              </a:spcAft>
              <a:buClrTx/>
              <a:defRPr/>
            </a:pPr>
            <a:r>
              <a:rPr lang="ru-RU" sz="1467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«СПАСИБО </a:t>
            </a:r>
            <a:r>
              <a:rPr lang="en-US" sz="1467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| </a:t>
            </a:r>
            <a:r>
              <a:rPr lang="ru-RU" sz="1467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БЛАГОДАРЮ» 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Большое </a:t>
            </a:r>
            <a:r>
              <a:rPr lang="ru-RU" sz="1333" b="1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спасибо</a:t>
            </a: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, друзья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Я </a:t>
            </a:r>
            <a:r>
              <a:rPr lang="ru-RU" sz="1333" b="1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благодарю</a:t>
            </a: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 организаторов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этого выступления</a:t>
            </a:r>
            <a:endParaRPr lang="en-US" sz="1200" kern="1200" dirty="0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599D0562-DF5D-4027-9754-30F30C8152B2}"/>
              </a:ext>
            </a:extLst>
          </p:cNvPr>
          <p:cNvSpPr/>
          <p:nvPr/>
        </p:nvSpPr>
        <p:spPr>
          <a:xfrm>
            <a:off x="1723843" y="3441763"/>
            <a:ext cx="3029481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КЛЮЧЕВЫЕ ФРАЗЫ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613D865-5507-4718-A6BE-E4A29E19C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412" y="1356360"/>
            <a:ext cx="5623200" cy="4723200"/>
          </a:xfrm>
          <a:prstGeom prst="roundRect">
            <a:avLst>
              <a:gd name="adj" fmla="val 8887"/>
            </a:avLst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B0FEDC1F-1879-484E-9A96-9DA74130E2C9}"/>
              </a:ext>
            </a:extLst>
          </p:cNvPr>
          <p:cNvSpPr>
            <a:spLocks/>
          </p:cNvSpPr>
          <p:nvPr/>
        </p:nvSpPr>
        <p:spPr bwMode="auto">
          <a:xfrm>
            <a:off x="6634013" y="3460654"/>
            <a:ext cx="21285" cy="268218"/>
          </a:xfrm>
          <a:custGeom>
            <a:avLst/>
            <a:gdLst>
              <a:gd name="T0" fmla="*/ 46 w 94"/>
              <a:gd name="T1" fmla="*/ 1788 h 1793"/>
              <a:gd name="T2" fmla="*/ 0 w 94"/>
              <a:gd name="T3" fmla="*/ 1731 h 1793"/>
              <a:gd name="T4" fmla="*/ 0 w 94"/>
              <a:gd name="T5" fmla="*/ 62 h 1793"/>
              <a:gd name="T6" fmla="*/ 46 w 94"/>
              <a:gd name="T7" fmla="*/ 4 h 1793"/>
              <a:gd name="T8" fmla="*/ 91 w 94"/>
              <a:gd name="T9" fmla="*/ 47 h 1793"/>
              <a:gd name="T10" fmla="*/ 91 w 94"/>
              <a:gd name="T11" fmla="*/ 1746 h 1793"/>
              <a:gd name="T12" fmla="*/ 46 w 94"/>
              <a:gd name="T13" fmla="*/ 1788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1793">
                <a:moveTo>
                  <a:pt x="46" y="1788"/>
                </a:moveTo>
                <a:cubicBezTo>
                  <a:pt x="19" y="1782"/>
                  <a:pt x="0" y="1758"/>
                  <a:pt x="0" y="1731"/>
                </a:cubicBezTo>
                <a:lnTo>
                  <a:pt x="0" y="62"/>
                </a:lnTo>
                <a:cubicBezTo>
                  <a:pt x="0" y="34"/>
                  <a:pt x="19" y="11"/>
                  <a:pt x="46" y="4"/>
                </a:cubicBezTo>
                <a:cubicBezTo>
                  <a:pt x="71" y="0"/>
                  <a:pt x="94" y="21"/>
                  <a:pt x="91" y="47"/>
                </a:cubicBezTo>
                <a:lnTo>
                  <a:pt x="91" y="1746"/>
                </a:lnTo>
                <a:cubicBezTo>
                  <a:pt x="91" y="1774"/>
                  <a:pt x="71" y="1793"/>
                  <a:pt x="46" y="1788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59BA3CA-F433-4D06-AEF9-D6B29D2A997B}"/>
              </a:ext>
            </a:extLst>
          </p:cNvPr>
          <p:cNvSpPr>
            <a:spLocks/>
          </p:cNvSpPr>
          <p:nvPr/>
        </p:nvSpPr>
        <p:spPr bwMode="auto">
          <a:xfrm>
            <a:off x="6689681" y="3351954"/>
            <a:ext cx="20876" cy="485346"/>
          </a:xfrm>
          <a:custGeom>
            <a:avLst/>
            <a:gdLst>
              <a:gd name="T0" fmla="*/ 46 w 92"/>
              <a:gd name="T1" fmla="*/ 3237 h 3244"/>
              <a:gd name="T2" fmla="*/ 0 w 92"/>
              <a:gd name="T3" fmla="*/ 3172 h 3244"/>
              <a:gd name="T4" fmla="*/ 0 w 92"/>
              <a:gd name="T5" fmla="*/ 73 h 3244"/>
              <a:gd name="T6" fmla="*/ 46 w 92"/>
              <a:gd name="T7" fmla="*/ 8 h 3244"/>
              <a:gd name="T8" fmla="*/ 92 w 92"/>
              <a:gd name="T9" fmla="*/ 47 h 3244"/>
              <a:gd name="T10" fmla="*/ 92 w 92"/>
              <a:gd name="T11" fmla="*/ 3197 h 3244"/>
              <a:gd name="T12" fmla="*/ 46 w 92"/>
              <a:gd name="T13" fmla="*/ 3237 h 3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3244">
                <a:moveTo>
                  <a:pt x="46" y="3237"/>
                </a:moveTo>
                <a:cubicBezTo>
                  <a:pt x="19" y="3226"/>
                  <a:pt x="1" y="3201"/>
                  <a:pt x="0" y="3172"/>
                </a:cubicBezTo>
                <a:lnTo>
                  <a:pt x="0" y="73"/>
                </a:lnTo>
                <a:cubicBezTo>
                  <a:pt x="0" y="44"/>
                  <a:pt x="19" y="18"/>
                  <a:pt x="46" y="8"/>
                </a:cubicBezTo>
                <a:cubicBezTo>
                  <a:pt x="71" y="0"/>
                  <a:pt x="92" y="18"/>
                  <a:pt x="92" y="47"/>
                </a:cubicBezTo>
                <a:lnTo>
                  <a:pt x="92" y="3197"/>
                </a:lnTo>
                <a:cubicBezTo>
                  <a:pt x="92" y="3226"/>
                  <a:pt x="71" y="3244"/>
                  <a:pt x="46" y="3237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39B8E735-078A-4310-9952-8F47738581B6}"/>
              </a:ext>
            </a:extLst>
          </p:cNvPr>
          <p:cNvSpPr>
            <a:spLocks/>
          </p:cNvSpPr>
          <p:nvPr/>
        </p:nvSpPr>
        <p:spPr bwMode="auto">
          <a:xfrm>
            <a:off x="6745759" y="3522885"/>
            <a:ext cx="20876" cy="143484"/>
          </a:xfrm>
          <a:custGeom>
            <a:avLst/>
            <a:gdLst>
              <a:gd name="T0" fmla="*/ 46 w 92"/>
              <a:gd name="T1" fmla="*/ 958 h 960"/>
              <a:gd name="T2" fmla="*/ 0 w 92"/>
              <a:gd name="T3" fmla="*/ 900 h 960"/>
              <a:gd name="T4" fmla="*/ 0 w 92"/>
              <a:gd name="T5" fmla="*/ 60 h 960"/>
              <a:gd name="T6" fmla="*/ 46 w 92"/>
              <a:gd name="T7" fmla="*/ 2 h 960"/>
              <a:gd name="T8" fmla="*/ 92 w 92"/>
              <a:gd name="T9" fmla="*/ 54 h 960"/>
              <a:gd name="T10" fmla="*/ 92 w 92"/>
              <a:gd name="T11" fmla="*/ 907 h 960"/>
              <a:gd name="T12" fmla="*/ 46 w 92"/>
              <a:gd name="T13" fmla="*/ 958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960">
                <a:moveTo>
                  <a:pt x="46" y="958"/>
                </a:moveTo>
                <a:cubicBezTo>
                  <a:pt x="21" y="956"/>
                  <a:pt x="0" y="930"/>
                  <a:pt x="0" y="900"/>
                </a:cubicBezTo>
                <a:lnTo>
                  <a:pt x="0" y="60"/>
                </a:lnTo>
                <a:cubicBezTo>
                  <a:pt x="0" y="30"/>
                  <a:pt x="21" y="4"/>
                  <a:pt x="46" y="2"/>
                </a:cubicBezTo>
                <a:cubicBezTo>
                  <a:pt x="71" y="0"/>
                  <a:pt x="92" y="23"/>
                  <a:pt x="92" y="54"/>
                </a:cubicBezTo>
                <a:lnTo>
                  <a:pt x="92" y="907"/>
                </a:lnTo>
                <a:cubicBezTo>
                  <a:pt x="92" y="937"/>
                  <a:pt x="71" y="960"/>
                  <a:pt x="46" y="958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99086818-6CBA-414B-8A7C-B17E0FC92F35}"/>
              </a:ext>
            </a:extLst>
          </p:cNvPr>
          <p:cNvSpPr>
            <a:spLocks/>
          </p:cNvSpPr>
          <p:nvPr/>
        </p:nvSpPr>
        <p:spPr bwMode="auto">
          <a:xfrm>
            <a:off x="6801837" y="3516635"/>
            <a:ext cx="20876" cy="155985"/>
          </a:xfrm>
          <a:custGeom>
            <a:avLst/>
            <a:gdLst>
              <a:gd name="T0" fmla="*/ 46 w 92"/>
              <a:gd name="T1" fmla="*/ 1040 h 1042"/>
              <a:gd name="T2" fmla="*/ 0 w 92"/>
              <a:gd name="T3" fmla="*/ 980 h 1042"/>
              <a:gd name="T4" fmla="*/ 0 w 92"/>
              <a:gd name="T5" fmla="*/ 62 h 1042"/>
              <a:gd name="T6" fmla="*/ 46 w 92"/>
              <a:gd name="T7" fmla="*/ 2 h 1042"/>
              <a:gd name="T8" fmla="*/ 92 w 92"/>
              <a:gd name="T9" fmla="*/ 56 h 1042"/>
              <a:gd name="T10" fmla="*/ 92 w 92"/>
              <a:gd name="T11" fmla="*/ 986 h 1042"/>
              <a:gd name="T12" fmla="*/ 46 w 92"/>
              <a:gd name="T13" fmla="*/ 1040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1042">
                <a:moveTo>
                  <a:pt x="46" y="1040"/>
                </a:moveTo>
                <a:cubicBezTo>
                  <a:pt x="21" y="1038"/>
                  <a:pt x="0" y="1011"/>
                  <a:pt x="0" y="980"/>
                </a:cubicBezTo>
                <a:lnTo>
                  <a:pt x="0" y="62"/>
                </a:lnTo>
                <a:cubicBezTo>
                  <a:pt x="0" y="31"/>
                  <a:pt x="20" y="4"/>
                  <a:pt x="46" y="2"/>
                </a:cubicBezTo>
                <a:cubicBezTo>
                  <a:pt x="71" y="0"/>
                  <a:pt x="92" y="24"/>
                  <a:pt x="92" y="56"/>
                </a:cubicBezTo>
                <a:lnTo>
                  <a:pt x="92" y="986"/>
                </a:lnTo>
                <a:cubicBezTo>
                  <a:pt x="92" y="1018"/>
                  <a:pt x="71" y="1042"/>
                  <a:pt x="46" y="1040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259761C8-793B-4AB8-BBDA-0E51F2DF80DD}"/>
              </a:ext>
            </a:extLst>
          </p:cNvPr>
          <p:cNvSpPr>
            <a:spLocks/>
          </p:cNvSpPr>
          <p:nvPr/>
        </p:nvSpPr>
        <p:spPr bwMode="auto">
          <a:xfrm>
            <a:off x="6858324" y="3476415"/>
            <a:ext cx="20876" cy="236423"/>
          </a:xfrm>
          <a:custGeom>
            <a:avLst/>
            <a:gdLst>
              <a:gd name="T0" fmla="*/ 46 w 92"/>
              <a:gd name="T1" fmla="*/ 1580 h 1582"/>
              <a:gd name="T2" fmla="*/ 0 w 92"/>
              <a:gd name="T3" fmla="*/ 1516 h 1582"/>
              <a:gd name="T4" fmla="*/ 0 w 92"/>
              <a:gd name="T5" fmla="*/ 66 h 1582"/>
              <a:gd name="T6" fmla="*/ 46 w 92"/>
              <a:gd name="T7" fmla="*/ 3 h 1582"/>
              <a:gd name="T8" fmla="*/ 92 w 92"/>
              <a:gd name="T9" fmla="*/ 57 h 1582"/>
              <a:gd name="T10" fmla="*/ 92 w 92"/>
              <a:gd name="T11" fmla="*/ 1525 h 1582"/>
              <a:gd name="T12" fmla="*/ 46 w 92"/>
              <a:gd name="T13" fmla="*/ 1580 h 1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1582">
                <a:moveTo>
                  <a:pt x="46" y="1580"/>
                </a:moveTo>
                <a:cubicBezTo>
                  <a:pt x="21" y="1577"/>
                  <a:pt x="0" y="1548"/>
                  <a:pt x="0" y="1516"/>
                </a:cubicBezTo>
                <a:lnTo>
                  <a:pt x="0" y="66"/>
                </a:lnTo>
                <a:cubicBezTo>
                  <a:pt x="0" y="34"/>
                  <a:pt x="20" y="5"/>
                  <a:pt x="46" y="3"/>
                </a:cubicBezTo>
                <a:cubicBezTo>
                  <a:pt x="71" y="0"/>
                  <a:pt x="92" y="24"/>
                  <a:pt x="92" y="57"/>
                </a:cubicBezTo>
                <a:lnTo>
                  <a:pt x="92" y="1525"/>
                </a:lnTo>
                <a:cubicBezTo>
                  <a:pt x="92" y="1558"/>
                  <a:pt x="71" y="1582"/>
                  <a:pt x="46" y="1580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612E725C-1540-407A-97C6-774EC7929BD3}"/>
              </a:ext>
            </a:extLst>
          </p:cNvPr>
          <p:cNvSpPr>
            <a:spLocks/>
          </p:cNvSpPr>
          <p:nvPr/>
        </p:nvSpPr>
        <p:spPr bwMode="auto">
          <a:xfrm>
            <a:off x="6914811" y="3451414"/>
            <a:ext cx="20876" cy="286425"/>
          </a:xfrm>
          <a:custGeom>
            <a:avLst/>
            <a:gdLst>
              <a:gd name="T0" fmla="*/ 46 w 92"/>
              <a:gd name="T1" fmla="*/ 1913 h 1916"/>
              <a:gd name="T2" fmla="*/ 0 w 92"/>
              <a:gd name="T3" fmla="*/ 1848 h 1916"/>
              <a:gd name="T4" fmla="*/ 0 w 92"/>
              <a:gd name="T5" fmla="*/ 69 h 1916"/>
              <a:gd name="T6" fmla="*/ 46 w 92"/>
              <a:gd name="T7" fmla="*/ 3 h 1916"/>
              <a:gd name="T8" fmla="*/ 92 w 92"/>
              <a:gd name="T9" fmla="*/ 59 h 1916"/>
              <a:gd name="T10" fmla="*/ 92 w 92"/>
              <a:gd name="T11" fmla="*/ 1858 h 1916"/>
              <a:gd name="T12" fmla="*/ 46 w 92"/>
              <a:gd name="T13" fmla="*/ 1913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1916">
                <a:moveTo>
                  <a:pt x="46" y="1913"/>
                </a:moveTo>
                <a:cubicBezTo>
                  <a:pt x="21" y="1910"/>
                  <a:pt x="0" y="1881"/>
                  <a:pt x="0" y="1848"/>
                </a:cubicBezTo>
                <a:lnTo>
                  <a:pt x="0" y="69"/>
                </a:lnTo>
                <a:cubicBezTo>
                  <a:pt x="0" y="36"/>
                  <a:pt x="20" y="6"/>
                  <a:pt x="46" y="3"/>
                </a:cubicBezTo>
                <a:cubicBezTo>
                  <a:pt x="71" y="0"/>
                  <a:pt x="92" y="25"/>
                  <a:pt x="92" y="59"/>
                </a:cubicBezTo>
                <a:lnTo>
                  <a:pt x="92" y="1858"/>
                </a:lnTo>
                <a:cubicBezTo>
                  <a:pt x="92" y="1891"/>
                  <a:pt x="71" y="1916"/>
                  <a:pt x="46" y="1913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D5850ABD-CFF9-476A-854C-55178A438653}"/>
              </a:ext>
            </a:extLst>
          </p:cNvPr>
          <p:cNvSpPr>
            <a:spLocks/>
          </p:cNvSpPr>
          <p:nvPr/>
        </p:nvSpPr>
        <p:spPr bwMode="auto">
          <a:xfrm>
            <a:off x="6971298" y="3505493"/>
            <a:ext cx="20876" cy="178540"/>
          </a:xfrm>
          <a:custGeom>
            <a:avLst/>
            <a:gdLst>
              <a:gd name="T0" fmla="*/ 46 w 93"/>
              <a:gd name="T1" fmla="*/ 1193 h 1195"/>
              <a:gd name="T2" fmla="*/ 0 w 93"/>
              <a:gd name="T3" fmla="*/ 1128 h 1195"/>
              <a:gd name="T4" fmla="*/ 0 w 93"/>
              <a:gd name="T5" fmla="*/ 67 h 1195"/>
              <a:gd name="T6" fmla="*/ 46 w 93"/>
              <a:gd name="T7" fmla="*/ 1 h 1195"/>
              <a:gd name="T8" fmla="*/ 93 w 93"/>
              <a:gd name="T9" fmla="*/ 61 h 1195"/>
              <a:gd name="T10" fmla="*/ 93 w 93"/>
              <a:gd name="T11" fmla="*/ 1133 h 1195"/>
              <a:gd name="T12" fmla="*/ 46 w 93"/>
              <a:gd name="T13" fmla="*/ 1193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195">
                <a:moveTo>
                  <a:pt x="46" y="1193"/>
                </a:moveTo>
                <a:cubicBezTo>
                  <a:pt x="21" y="1191"/>
                  <a:pt x="0" y="1162"/>
                  <a:pt x="0" y="1128"/>
                </a:cubicBezTo>
                <a:lnTo>
                  <a:pt x="0" y="67"/>
                </a:lnTo>
                <a:cubicBezTo>
                  <a:pt x="0" y="32"/>
                  <a:pt x="21" y="3"/>
                  <a:pt x="46" y="1"/>
                </a:cubicBezTo>
                <a:cubicBezTo>
                  <a:pt x="72" y="0"/>
                  <a:pt x="93" y="26"/>
                  <a:pt x="93" y="61"/>
                </a:cubicBezTo>
                <a:lnTo>
                  <a:pt x="93" y="1133"/>
                </a:lnTo>
                <a:cubicBezTo>
                  <a:pt x="93" y="1168"/>
                  <a:pt x="72" y="1195"/>
                  <a:pt x="46" y="1193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887FC89E-4BC6-41BA-BD16-AA3A15967B92}"/>
              </a:ext>
            </a:extLst>
          </p:cNvPr>
          <p:cNvSpPr>
            <a:spLocks/>
          </p:cNvSpPr>
          <p:nvPr/>
        </p:nvSpPr>
        <p:spPr bwMode="auto">
          <a:xfrm>
            <a:off x="7027785" y="3402228"/>
            <a:ext cx="20876" cy="384798"/>
          </a:xfrm>
          <a:custGeom>
            <a:avLst/>
            <a:gdLst>
              <a:gd name="T0" fmla="*/ 46 w 93"/>
              <a:gd name="T1" fmla="*/ 2570 h 2573"/>
              <a:gd name="T2" fmla="*/ 0 w 93"/>
              <a:gd name="T3" fmla="*/ 2500 h 2573"/>
              <a:gd name="T4" fmla="*/ 0 w 93"/>
              <a:gd name="T5" fmla="*/ 73 h 2573"/>
              <a:gd name="T6" fmla="*/ 46 w 93"/>
              <a:gd name="T7" fmla="*/ 3 h 2573"/>
              <a:gd name="T8" fmla="*/ 93 w 93"/>
              <a:gd name="T9" fmla="*/ 62 h 2573"/>
              <a:gd name="T10" fmla="*/ 93 w 93"/>
              <a:gd name="T11" fmla="*/ 2512 h 2573"/>
              <a:gd name="T12" fmla="*/ 46 w 93"/>
              <a:gd name="T13" fmla="*/ 2570 h 2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2573">
                <a:moveTo>
                  <a:pt x="46" y="2570"/>
                </a:moveTo>
                <a:cubicBezTo>
                  <a:pt x="21" y="2567"/>
                  <a:pt x="0" y="2535"/>
                  <a:pt x="0" y="2500"/>
                </a:cubicBezTo>
                <a:lnTo>
                  <a:pt x="0" y="73"/>
                </a:lnTo>
                <a:cubicBezTo>
                  <a:pt x="0" y="38"/>
                  <a:pt x="21" y="6"/>
                  <a:pt x="46" y="3"/>
                </a:cubicBezTo>
                <a:cubicBezTo>
                  <a:pt x="72" y="0"/>
                  <a:pt x="93" y="26"/>
                  <a:pt x="93" y="62"/>
                </a:cubicBezTo>
                <a:lnTo>
                  <a:pt x="93" y="2512"/>
                </a:lnTo>
                <a:cubicBezTo>
                  <a:pt x="92" y="2547"/>
                  <a:pt x="72" y="2573"/>
                  <a:pt x="46" y="2570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EE18721F-9E48-4E5B-82A8-F3374935A63C}"/>
              </a:ext>
            </a:extLst>
          </p:cNvPr>
          <p:cNvSpPr>
            <a:spLocks/>
          </p:cNvSpPr>
          <p:nvPr/>
        </p:nvSpPr>
        <p:spPr bwMode="auto">
          <a:xfrm>
            <a:off x="7084681" y="3397608"/>
            <a:ext cx="20876" cy="394310"/>
          </a:xfrm>
          <a:custGeom>
            <a:avLst/>
            <a:gdLst>
              <a:gd name="T0" fmla="*/ 47 w 93"/>
              <a:gd name="T1" fmla="*/ 2633 h 2636"/>
              <a:gd name="T2" fmla="*/ 0 w 93"/>
              <a:gd name="T3" fmla="*/ 2562 h 2636"/>
              <a:gd name="T4" fmla="*/ 0 w 93"/>
              <a:gd name="T5" fmla="*/ 74 h 2636"/>
              <a:gd name="T6" fmla="*/ 47 w 93"/>
              <a:gd name="T7" fmla="*/ 3 h 2636"/>
              <a:gd name="T8" fmla="*/ 93 w 93"/>
              <a:gd name="T9" fmla="*/ 64 h 2636"/>
              <a:gd name="T10" fmla="*/ 93 w 93"/>
              <a:gd name="T11" fmla="*/ 2572 h 2636"/>
              <a:gd name="T12" fmla="*/ 47 w 93"/>
              <a:gd name="T13" fmla="*/ 2633 h 2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2636">
                <a:moveTo>
                  <a:pt x="47" y="2633"/>
                </a:moveTo>
                <a:cubicBezTo>
                  <a:pt x="21" y="2630"/>
                  <a:pt x="0" y="2598"/>
                  <a:pt x="0" y="2562"/>
                </a:cubicBezTo>
                <a:lnTo>
                  <a:pt x="0" y="74"/>
                </a:lnTo>
                <a:cubicBezTo>
                  <a:pt x="0" y="38"/>
                  <a:pt x="21" y="6"/>
                  <a:pt x="47" y="3"/>
                </a:cubicBezTo>
                <a:cubicBezTo>
                  <a:pt x="72" y="0"/>
                  <a:pt x="93" y="28"/>
                  <a:pt x="93" y="64"/>
                </a:cubicBezTo>
                <a:lnTo>
                  <a:pt x="93" y="2572"/>
                </a:lnTo>
                <a:cubicBezTo>
                  <a:pt x="93" y="2609"/>
                  <a:pt x="72" y="2636"/>
                  <a:pt x="47" y="2633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E5C92D7B-7BBA-44E7-9C60-653BE277FE9E}"/>
              </a:ext>
            </a:extLst>
          </p:cNvPr>
          <p:cNvSpPr>
            <a:spLocks/>
          </p:cNvSpPr>
          <p:nvPr/>
        </p:nvSpPr>
        <p:spPr bwMode="auto">
          <a:xfrm>
            <a:off x="7141577" y="3502504"/>
            <a:ext cx="20876" cy="184247"/>
          </a:xfrm>
          <a:custGeom>
            <a:avLst/>
            <a:gdLst>
              <a:gd name="T0" fmla="*/ 47 w 93"/>
              <a:gd name="T1" fmla="*/ 1230 h 1232"/>
              <a:gd name="T2" fmla="*/ 0 w 93"/>
              <a:gd name="T3" fmla="*/ 1161 h 1232"/>
              <a:gd name="T4" fmla="*/ 0 w 93"/>
              <a:gd name="T5" fmla="*/ 71 h 1232"/>
              <a:gd name="T6" fmla="*/ 47 w 93"/>
              <a:gd name="T7" fmla="*/ 2 h 1232"/>
              <a:gd name="T8" fmla="*/ 93 w 93"/>
              <a:gd name="T9" fmla="*/ 67 h 1232"/>
              <a:gd name="T10" fmla="*/ 93 w 93"/>
              <a:gd name="T11" fmla="*/ 1166 h 1232"/>
              <a:gd name="T12" fmla="*/ 47 w 93"/>
              <a:gd name="T13" fmla="*/ 1230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232">
                <a:moveTo>
                  <a:pt x="47" y="1230"/>
                </a:moveTo>
                <a:cubicBezTo>
                  <a:pt x="22" y="1229"/>
                  <a:pt x="0" y="1198"/>
                  <a:pt x="0" y="1161"/>
                </a:cubicBezTo>
                <a:lnTo>
                  <a:pt x="0" y="71"/>
                </a:lnTo>
                <a:cubicBezTo>
                  <a:pt x="0" y="34"/>
                  <a:pt x="21" y="3"/>
                  <a:pt x="47" y="2"/>
                </a:cubicBezTo>
                <a:cubicBezTo>
                  <a:pt x="72" y="0"/>
                  <a:pt x="93" y="30"/>
                  <a:pt x="93" y="67"/>
                </a:cubicBezTo>
                <a:lnTo>
                  <a:pt x="93" y="1166"/>
                </a:lnTo>
                <a:cubicBezTo>
                  <a:pt x="93" y="1203"/>
                  <a:pt x="72" y="1232"/>
                  <a:pt x="47" y="1230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21" name="Freeform 15">
            <a:extLst>
              <a:ext uri="{FF2B5EF4-FFF2-40B4-BE49-F238E27FC236}">
                <a16:creationId xmlns:a16="http://schemas.microsoft.com/office/drawing/2014/main" id="{606FBFAC-22A5-4821-879D-C34DD453682F}"/>
              </a:ext>
            </a:extLst>
          </p:cNvPr>
          <p:cNvSpPr>
            <a:spLocks/>
          </p:cNvSpPr>
          <p:nvPr/>
        </p:nvSpPr>
        <p:spPr bwMode="auto">
          <a:xfrm>
            <a:off x="7198474" y="3512558"/>
            <a:ext cx="20876" cy="164137"/>
          </a:xfrm>
          <a:custGeom>
            <a:avLst/>
            <a:gdLst>
              <a:gd name="T0" fmla="*/ 47 w 93"/>
              <a:gd name="T1" fmla="*/ 1095 h 1096"/>
              <a:gd name="T2" fmla="*/ 0 w 93"/>
              <a:gd name="T3" fmla="*/ 1025 h 1096"/>
              <a:gd name="T4" fmla="*/ 0 w 93"/>
              <a:gd name="T5" fmla="*/ 72 h 1096"/>
              <a:gd name="T6" fmla="*/ 47 w 93"/>
              <a:gd name="T7" fmla="*/ 2 h 1096"/>
              <a:gd name="T8" fmla="*/ 93 w 93"/>
              <a:gd name="T9" fmla="*/ 69 h 1096"/>
              <a:gd name="T10" fmla="*/ 93 w 93"/>
              <a:gd name="T11" fmla="*/ 1028 h 1096"/>
              <a:gd name="T12" fmla="*/ 47 w 93"/>
              <a:gd name="T13" fmla="*/ 1095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096">
                <a:moveTo>
                  <a:pt x="47" y="1095"/>
                </a:moveTo>
                <a:cubicBezTo>
                  <a:pt x="21" y="1094"/>
                  <a:pt x="0" y="1062"/>
                  <a:pt x="0" y="1025"/>
                </a:cubicBezTo>
                <a:lnTo>
                  <a:pt x="0" y="72"/>
                </a:lnTo>
                <a:cubicBezTo>
                  <a:pt x="0" y="34"/>
                  <a:pt x="21" y="3"/>
                  <a:pt x="47" y="2"/>
                </a:cubicBezTo>
                <a:cubicBezTo>
                  <a:pt x="73" y="0"/>
                  <a:pt x="93" y="30"/>
                  <a:pt x="93" y="69"/>
                </a:cubicBezTo>
                <a:lnTo>
                  <a:pt x="93" y="1028"/>
                </a:lnTo>
                <a:cubicBezTo>
                  <a:pt x="93" y="1066"/>
                  <a:pt x="73" y="1096"/>
                  <a:pt x="47" y="1095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D36A31D3-0AD7-4509-A3D9-D13AB216AEB1}"/>
              </a:ext>
            </a:extLst>
          </p:cNvPr>
          <p:cNvSpPr>
            <a:spLocks/>
          </p:cNvSpPr>
          <p:nvPr/>
        </p:nvSpPr>
        <p:spPr bwMode="auto">
          <a:xfrm>
            <a:off x="7255370" y="3491090"/>
            <a:ext cx="21285" cy="207345"/>
          </a:xfrm>
          <a:custGeom>
            <a:avLst/>
            <a:gdLst>
              <a:gd name="T0" fmla="*/ 47 w 93"/>
              <a:gd name="T1" fmla="*/ 1384 h 1385"/>
              <a:gd name="T2" fmla="*/ 0 w 93"/>
              <a:gd name="T3" fmla="*/ 1312 h 1385"/>
              <a:gd name="T4" fmla="*/ 0 w 93"/>
              <a:gd name="T5" fmla="*/ 72 h 1385"/>
              <a:gd name="T6" fmla="*/ 47 w 93"/>
              <a:gd name="T7" fmla="*/ 1 h 1385"/>
              <a:gd name="T8" fmla="*/ 93 w 93"/>
              <a:gd name="T9" fmla="*/ 69 h 1385"/>
              <a:gd name="T10" fmla="*/ 93 w 93"/>
              <a:gd name="T11" fmla="*/ 1316 h 1385"/>
              <a:gd name="T12" fmla="*/ 47 w 93"/>
              <a:gd name="T13" fmla="*/ 1384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385">
                <a:moveTo>
                  <a:pt x="47" y="1384"/>
                </a:moveTo>
                <a:cubicBezTo>
                  <a:pt x="21" y="1382"/>
                  <a:pt x="0" y="1350"/>
                  <a:pt x="0" y="1312"/>
                </a:cubicBezTo>
                <a:lnTo>
                  <a:pt x="0" y="72"/>
                </a:lnTo>
                <a:cubicBezTo>
                  <a:pt x="0" y="34"/>
                  <a:pt x="21" y="2"/>
                  <a:pt x="47" y="1"/>
                </a:cubicBezTo>
                <a:cubicBezTo>
                  <a:pt x="72" y="0"/>
                  <a:pt x="93" y="30"/>
                  <a:pt x="93" y="69"/>
                </a:cubicBezTo>
                <a:lnTo>
                  <a:pt x="93" y="1316"/>
                </a:lnTo>
                <a:cubicBezTo>
                  <a:pt x="93" y="1354"/>
                  <a:pt x="72" y="1385"/>
                  <a:pt x="47" y="1384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B920200D-6E09-42E1-900B-438EDF74D3D8}"/>
              </a:ext>
            </a:extLst>
          </p:cNvPr>
          <p:cNvSpPr>
            <a:spLocks/>
          </p:cNvSpPr>
          <p:nvPr/>
        </p:nvSpPr>
        <p:spPr bwMode="auto">
          <a:xfrm>
            <a:off x="7312676" y="3497612"/>
            <a:ext cx="20876" cy="194030"/>
          </a:xfrm>
          <a:custGeom>
            <a:avLst/>
            <a:gdLst>
              <a:gd name="T0" fmla="*/ 47 w 93"/>
              <a:gd name="T1" fmla="*/ 1295 h 1296"/>
              <a:gd name="T2" fmla="*/ 0 w 93"/>
              <a:gd name="T3" fmla="*/ 1223 h 1296"/>
              <a:gd name="T4" fmla="*/ 0 w 93"/>
              <a:gd name="T5" fmla="*/ 74 h 1296"/>
              <a:gd name="T6" fmla="*/ 47 w 93"/>
              <a:gd name="T7" fmla="*/ 1 h 1296"/>
              <a:gd name="T8" fmla="*/ 93 w 93"/>
              <a:gd name="T9" fmla="*/ 70 h 1296"/>
              <a:gd name="T10" fmla="*/ 93 w 93"/>
              <a:gd name="T11" fmla="*/ 1226 h 1296"/>
              <a:gd name="T12" fmla="*/ 47 w 93"/>
              <a:gd name="T13" fmla="*/ 1295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296">
                <a:moveTo>
                  <a:pt x="47" y="1295"/>
                </a:moveTo>
                <a:cubicBezTo>
                  <a:pt x="21" y="1294"/>
                  <a:pt x="0" y="1262"/>
                  <a:pt x="0" y="1223"/>
                </a:cubicBezTo>
                <a:lnTo>
                  <a:pt x="0" y="74"/>
                </a:lnTo>
                <a:cubicBezTo>
                  <a:pt x="0" y="35"/>
                  <a:pt x="21" y="2"/>
                  <a:pt x="47" y="1"/>
                </a:cubicBezTo>
                <a:cubicBezTo>
                  <a:pt x="72" y="0"/>
                  <a:pt x="93" y="31"/>
                  <a:pt x="93" y="70"/>
                </a:cubicBezTo>
                <a:lnTo>
                  <a:pt x="93" y="1226"/>
                </a:lnTo>
                <a:cubicBezTo>
                  <a:pt x="93" y="1265"/>
                  <a:pt x="72" y="1296"/>
                  <a:pt x="47" y="1295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016EEAA4-8331-4745-BC22-02D00623335E}"/>
              </a:ext>
            </a:extLst>
          </p:cNvPr>
          <p:cNvSpPr>
            <a:spLocks/>
          </p:cNvSpPr>
          <p:nvPr/>
        </p:nvSpPr>
        <p:spPr bwMode="auto">
          <a:xfrm>
            <a:off x="7369572" y="3509026"/>
            <a:ext cx="21285" cy="171203"/>
          </a:xfrm>
          <a:custGeom>
            <a:avLst/>
            <a:gdLst>
              <a:gd name="T0" fmla="*/ 47 w 94"/>
              <a:gd name="T1" fmla="*/ 1146 h 1146"/>
              <a:gd name="T2" fmla="*/ 0 w 94"/>
              <a:gd name="T3" fmla="*/ 1073 h 1146"/>
              <a:gd name="T4" fmla="*/ 0 w 94"/>
              <a:gd name="T5" fmla="*/ 74 h 1146"/>
              <a:gd name="T6" fmla="*/ 47 w 94"/>
              <a:gd name="T7" fmla="*/ 1 h 1146"/>
              <a:gd name="T8" fmla="*/ 94 w 94"/>
              <a:gd name="T9" fmla="*/ 71 h 1146"/>
              <a:gd name="T10" fmla="*/ 94 w 94"/>
              <a:gd name="T11" fmla="*/ 1075 h 1146"/>
              <a:gd name="T12" fmla="*/ 47 w 94"/>
              <a:gd name="T13" fmla="*/ 114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1146">
                <a:moveTo>
                  <a:pt x="47" y="1146"/>
                </a:moveTo>
                <a:cubicBezTo>
                  <a:pt x="21" y="1145"/>
                  <a:pt x="0" y="1112"/>
                  <a:pt x="0" y="1073"/>
                </a:cubicBezTo>
                <a:lnTo>
                  <a:pt x="0" y="74"/>
                </a:lnTo>
                <a:cubicBezTo>
                  <a:pt x="0" y="34"/>
                  <a:pt x="21" y="2"/>
                  <a:pt x="47" y="1"/>
                </a:cubicBezTo>
                <a:cubicBezTo>
                  <a:pt x="73" y="0"/>
                  <a:pt x="94" y="32"/>
                  <a:pt x="94" y="71"/>
                </a:cubicBezTo>
                <a:lnTo>
                  <a:pt x="94" y="1075"/>
                </a:lnTo>
                <a:cubicBezTo>
                  <a:pt x="94" y="1115"/>
                  <a:pt x="73" y="1146"/>
                  <a:pt x="47" y="1146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137B6C52-B1DD-4E81-9804-7BA15819B584}"/>
              </a:ext>
            </a:extLst>
          </p:cNvPr>
          <p:cNvSpPr>
            <a:spLocks/>
          </p:cNvSpPr>
          <p:nvPr/>
        </p:nvSpPr>
        <p:spPr bwMode="auto">
          <a:xfrm>
            <a:off x="7427287" y="3516363"/>
            <a:ext cx="20876" cy="156528"/>
          </a:xfrm>
          <a:custGeom>
            <a:avLst/>
            <a:gdLst>
              <a:gd name="T0" fmla="*/ 47 w 93"/>
              <a:gd name="T1" fmla="*/ 1046 h 1047"/>
              <a:gd name="T2" fmla="*/ 0 w 93"/>
              <a:gd name="T3" fmla="*/ 973 h 1047"/>
              <a:gd name="T4" fmla="*/ 0 w 93"/>
              <a:gd name="T5" fmla="*/ 74 h 1047"/>
              <a:gd name="T6" fmla="*/ 47 w 93"/>
              <a:gd name="T7" fmla="*/ 0 h 1047"/>
              <a:gd name="T8" fmla="*/ 93 w 93"/>
              <a:gd name="T9" fmla="*/ 72 h 1047"/>
              <a:gd name="T10" fmla="*/ 93 w 93"/>
              <a:gd name="T11" fmla="*/ 974 h 1047"/>
              <a:gd name="T12" fmla="*/ 47 w 93"/>
              <a:gd name="T13" fmla="*/ 1046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047">
                <a:moveTo>
                  <a:pt x="47" y="1046"/>
                </a:moveTo>
                <a:cubicBezTo>
                  <a:pt x="21" y="1046"/>
                  <a:pt x="0" y="1013"/>
                  <a:pt x="0" y="973"/>
                </a:cubicBezTo>
                <a:lnTo>
                  <a:pt x="0" y="74"/>
                </a:lnTo>
                <a:cubicBezTo>
                  <a:pt x="0" y="34"/>
                  <a:pt x="21" y="1"/>
                  <a:pt x="47" y="0"/>
                </a:cubicBezTo>
                <a:cubicBezTo>
                  <a:pt x="72" y="0"/>
                  <a:pt x="93" y="32"/>
                  <a:pt x="93" y="72"/>
                </a:cubicBezTo>
                <a:lnTo>
                  <a:pt x="93" y="974"/>
                </a:lnTo>
                <a:cubicBezTo>
                  <a:pt x="93" y="1015"/>
                  <a:pt x="72" y="1047"/>
                  <a:pt x="47" y="1046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26" name="Freeform 20">
            <a:extLst>
              <a:ext uri="{FF2B5EF4-FFF2-40B4-BE49-F238E27FC236}">
                <a16:creationId xmlns:a16="http://schemas.microsoft.com/office/drawing/2014/main" id="{AB22E19C-BFC0-4294-9C3E-6613FE454C24}"/>
              </a:ext>
            </a:extLst>
          </p:cNvPr>
          <p:cNvSpPr>
            <a:spLocks/>
          </p:cNvSpPr>
          <p:nvPr/>
        </p:nvSpPr>
        <p:spPr bwMode="auto">
          <a:xfrm>
            <a:off x="7484593" y="3298691"/>
            <a:ext cx="20876" cy="591872"/>
          </a:xfrm>
          <a:custGeom>
            <a:avLst/>
            <a:gdLst>
              <a:gd name="T0" fmla="*/ 47 w 93"/>
              <a:gd name="T1" fmla="*/ 3956 h 3958"/>
              <a:gd name="T2" fmla="*/ 0 w 93"/>
              <a:gd name="T3" fmla="*/ 3880 h 3958"/>
              <a:gd name="T4" fmla="*/ 0 w 93"/>
              <a:gd name="T5" fmla="*/ 79 h 3958"/>
              <a:gd name="T6" fmla="*/ 47 w 93"/>
              <a:gd name="T7" fmla="*/ 2 h 3958"/>
              <a:gd name="T8" fmla="*/ 93 w 93"/>
              <a:gd name="T9" fmla="*/ 72 h 3958"/>
              <a:gd name="T10" fmla="*/ 93 w 93"/>
              <a:gd name="T11" fmla="*/ 3886 h 3958"/>
              <a:gd name="T12" fmla="*/ 47 w 93"/>
              <a:gd name="T13" fmla="*/ 3956 h 3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3958">
                <a:moveTo>
                  <a:pt x="47" y="3956"/>
                </a:moveTo>
                <a:cubicBezTo>
                  <a:pt x="21" y="3955"/>
                  <a:pt x="0" y="3920"/>
                  <a:pt x="0" y="3880"/>
                </a:cubicBezTo>
                <a:lnTo>
                  <a:pt x="0" y="79"/>
                </a:lnTo>
                <a:cubicBezTo>
                  <a:pt x="0" y="38"/>
                  <a:pt x="21" y="4"/>
                  <a:pt x="47" y="2"/>
                </a:cubicBezTo>
                <a:cubicBezTo>
                  <a:pt x="72" y="0"/>
                  <a:pt x="93" y="32"/>
                  <a:pt x="93" y="72"/>
                </a:cubicBezTo>
                <a:lnTo>
                  <a:pt x="93" y="3886"/>
                </a:lnTo>
                <a:cubicBezTo>
                  <a:pt x="93" y="3927"/>
                  <a:pt x="72" y="3958"/>
                  <a:pt x="47" y="3956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27" name="Freeform 21">
            <a:extLst>
              <a:ext uri="{FF2B5EF4-FFF2-40B4-BE49-F238E27FC236}">
                <a16:creationId xmlns:a16="http://schemas.microsoft.com/office/drawing/2014/main" id="{C362F97B-CAD5-4F21-B133-F15E09B662DD}"/>
              </a:ext>
            </a:extLst>
          </p:cNvPr>
          <p:cNvSpPr>
            <a:spLocks/>
          </p:cNvSpPr>
          <p:nvPr/>
        </p:nvSpPr>
        <p:spPr bwMode="auto">
          <a:xfrm>
            <a:off x="7541898" y="3377770"/>
            <a:ext cx="20876" cy="433713"/>
          </a:xfrm>
          <a:custGeom>
            <a:avLst/>
            <a:gdLst>
              <a:gd name="T0" fmla="*/ 46 w 93"/>
              <a:gd name="T1" fmla="*/ 2900 h 2900"/>
              <a:gd name="T2" fmla="*/ 0 w 93"/>
              <a:gd name="T3" fmla="*/ 2824 h 2900"/>
              <a:gd name="T4" fmla="*/ 0 w 93"/>
              <a:gd name="T5" fmla="*/ 77 h 2900"/>
              <a:gd name="T6" fmla="*/ 46 w 93"/>
              <a:gd name="T7" fmla="*/ 1 h 2900"/>
              <a:gd name="T8" fmla="*/ 93 w 93"/>
              <a:gd name="T9" fmla="*/ 73 h 2900"/>
              <a:gd name="T10" fmla="*/ 93 w 93"/>
              <a:gd name="T11" fmla="*/ 2827 h 2900"/>
              <a:gd name="T12" fmla="*/ 46 w 93"/>
              <a:gd name="T13" fmla="*/ 2900 h 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2900">
                <a:moveTo>
                  <a:pt x="46" y="2900"/>
                </a:moveTo>
                <a:cubicBezTo>
                  <a:pt x="21" y="2899"/>
                  <a:pt x="0" y="2865"/>
                  <a:pt x="0" y="2824"/>
                </a:cubicBezTo>
                <a:lnTo>
                  <a:pt x="0" y="77"/>
                </a:lnTo>
                <a:cubicBezTo>
                  <a:pt x="0" y="36"/>
                  <a:pt x="21" y="2"/>
                  <a:pt x="46" y="1"/>
                </a:cubicBezTo>
                <a:cubicBezTo>
                  <a:pt x="72" y="0"/>
                  <a:pt x="93" y="32"/>
                  <a:pt x="93" y="73"/>
                </a:cubicBezTo>
                <a:lnTo>
                  <a:pt x="93" y="2827"/>
                </a:lnTo>
                <a:cubicBezTo>
                  <a:pt x="93" y="2868"/>
                  <a:pt x="72" y="2900"/>
                  <a:pt x="46" y="2900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28" name="Freeform 22">
            <a:extLst>
              <a:ext uri="{FF2B5EF4-FFF2-40B4-BE49-F238E27FC236}">
                <a16:creationId xmlns:a16="http://schemas.microsoft.com/office/drawing/2014/main" id="{848D2B7D-9C99-497B-9197-F2F7E56CC74E}"/>
              </a:ext>
            </a:extLst>
          </p:cNvPr>
          <p:cNvSpPr>
            <a:spLocks/>
          </p:cNvSpPr>
          <p:nvPr/>
        </p:nvSpPr>
        <p:spPr bwMode="auto">
          <a:xfrm>
            <a:off x="7599204" y="3467176"/>
            <a:ext cx="20876" cy="255174"/>
          </a:xfrm>
          <a:custGeom>
            <a:avLst/>
            <a:gdLst>
              <a:gd name="T0" fmla="*/ 47 w 93"/>
              <a:gd name="T1" fmla="*/ 1705 h 1706"/>
              <a:gd name="T2" fmla="*/ 0 w 93"/>
              <a:gd name="T3" fmla="*/ 1630 h 1706"/>
              <a:gd name="T4" fmla="*/ 0 w 93"/>
              <a:gd name="T5" fmla="*/ 75 h 1706"/>
              <a:gd name="T6" fmla="*/ 47 w 93"/>
              <a:gd name="T7" fmla="*/ 0 h 1706"/>
              <a:gd name="T8" fmla="*/ 93 w 93"/>
              <a:gd name="T9" fmla="*/ 73 h 1706"/>
              <a:gd name="T10" fmla="*/ 93 w 93"/>
              <a:gd name="T11" fmla="*/ 1632 h 1706"/>
              <a:gd name="T12" fmla="*/ 47 w 93"/>
              <a:gd name="T13" fmla="*/ 1705 h 1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706">
                <a:moveTo>
                  <a:pt x="47" y="1705"/>
                </a:moveTo>
                <a:cubicBezTo>
                  <a:pt x="21" y="1705"/>
                  <a:pt x="0" y="1671"/>
                  <a:pt x="0" y="1630"/>
                </a:cubicBezTo>
                <a:lnTo>
                  <a:pt x="0" y="75"/>
                </a:lnTo>
                <a:cubicBezTo>
                  <a:pt x="0" y="33"/>
                  <a:pt x="21" y="0"/>
                  <a:pt x="47" y="0"/>
                </a:cubicBezTo>
                <a:cubicBezTo>
                  <a:pt x="72" y="0"/>
                  <a:pt x="93" y="32"/>
                  <a:pt x="93" y="73"/>
                </a:cubicBezTo>
                <a:lnTo>
                  <a:pt x="93" y="1632"/>
                </a:lnTo>
                <a:cubicBezTo>
                  <a:pt x="93" y="1673"/>
                  <a:pt x="72" y="1706"/>
                  <a:pt x="47" y="1705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49506C13-FA74-48D0-B7FD-8DF32795AD9D}"/>
              </a:ext>
            </a:extLst>
          </p:cNvPr>
          <p:cNvSpPr>
            <a:spLocks/>
          </p:cNvSpPr>
          <p:nvPr/>
        </p:nvSpPr>
        <p:spPr bwMode="auto">
          <a:xfrm>
            <a:off x="7656510" y="3518537"/>
            <a:ext cx="21285" cy="152452"/>
          </a:xfrm>
          <a:custGeom>
            <a:avLst/>
            <a:gdLst>
              <a:gd name="T0" fmla="*/ 47 w 94"/>
              <a:gd name="T1" fmla="*/ 1019 h 1019"/>
              <a:gd name="T2" fmla="*/ 0 w 94"/>
              <a:gd name="T3" fmla="*/ 944 h 1019"/>
              <a:gd name="T4" fmla="*/ 0 w 94"/>
              <a:gd name="T5" fmla="*/ 75 h 1019"/>
              <a:gd name="T6" fmla="*/ 47 w 94"/>
              <a:gd name="T7" fmla="*/ 0 h 1019"/>
              <a:gd name="T8" fmla="*/ 94 w 94"/>
              <a:gd name="T9" fmla="*/ 75 h 1019"/>
              <a:gd name="T10" fmla="*/ 94 w 94"/>
              <a:gd name="T11" fmla="*/ 945 h 1019"/>
              <a:gd name="T12" fmla="*/ 47 w 94"/>
              <a:gd name="T13" fmla="*/ 1019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1019">
                <a:moveTo>
                  <a:pt x="47" y="1019"/>
                </a:moveTo>
                <a:cubicBezTo>
                  <a:pt x="21" y="1019"/>
                  <a:pt x="0" y="985"/>
                  <a:pt x="0" y="944"/>
                </a:cubicBezTo>
                <a:lnTo>
                  <a:pt x="0" y="75"/>
                </a:lnTo>
                <a:cubicBezTo>
                  <a:pt x="0" y="34"/>
                  <a:pt x="21" y="0"/>
                  <a:pt x="47" y="0"/>
                </a:cubicBezTo>
                <a:cubicBezTo>
                  <a:pt x="73" y="0"/>
                  <a:pt x="94" y="33"/>
                  <a:pt x="94" y="75"/>
                </a:cubicBezTo>
                <a:lnTo>
                  <a:pt x="94" y="945"/>
                </a:lnTo>
                <a:cubicBezTo>
                  <a:pt x="94" y="986"/>
                  <a:pt x="73" y="1019"/>
                  <a:pt x="47" y="1019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30" name="Freeform 24">
            <a:extLst>
              <a:ext uri="{FF2B5EF4-FFF2-40B4-BE49-F238E27FC236}">
                <a16:creationId xmlns:a16="http://schemas.microsoft.com/office/drawing/2014/main" id="{007F04E4-0D7C-44C5-9DF6-E6F828EAB1CF}"/>
              </a:ext>
            </a:extLst>
          </p:cNvPr>
          <p:cNvSpPr>
            <a:spLocks/>
          </p:cNvSpPr>
          <p:nvPr/>
        </p:nvSpPr>
        <p:spPr bwMode="auto">
          <a:xfrm>
            <a:off x="7713815" y="3479133"/>
            <a:ext cx="21285" cy="231260"/>
          </a:xfrm>
          <a:custGeom>
            <a:avLst/>
            <a:gdLst>
              <a:gd name="T0" fmla="*/ 47 w 94"/>
              <a:gd name="T1" fmla="*/ 1545 h 1545"/>
              <a:gd name="T2" fmla="*/ 0 w 94"/>
              <a:gd name="T3" fmla="*/ 1470 h 1545"/>
              <a:gd name="T4" fmla="*/ 0 w 94"/>
              <a:gd name="T5" fmla="*/ 75 h 1545"/>
              <a:gd name="T6" fmla="*/ 47 w 94"/>
              <a:gd name="T7" fmla="*/ 0 h 1545"/>
              <a:gd name="T8" fmla="*/ 94 w 94"/>
              <a:gd name="T9" fmla="*/ 75 h 1545"/>
              <a:gd name="T10" fmla="*/ 94 w 94"/>
              <a:gd name="T11" fmla="*/ 1470 h 1545"/>
              <a:gd name="T12" fmla="*/ 47 w 94"/>
              <a:gd name="T13" fmla="*/ 1545 h 1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1545">
                <a:moveTo>
                  <a:pt x="47" y="1545"/>
                </a:moveTo>
                <a:cubicBezTo>
                  <a:pt x="21" y="1545"/>
                  <a:pt x="0" y="1511"/>
                  <a:pt x="0" y="1470"/>
                </a:cubicBezTo>
                <a:lnTo>
                  <a:pt x="0" y="75"/>
                </a:lnTo>
                <a:cubicBezTo>
                  <a:pt x="0" y="34"/>
                  <a:pt x="21" y="0"/>
                  <a:pt x="47" y="0"/>
                </a:cubicBezTo>
                <a:cubicBezTo>
                  <a:pt x="73" y="0"/>
                  <a:pt x="94" y="33"/>
                  <a:pt x="94" y="75"/>
                </a:cubicBezTo>
                <a:lnTo>
                  <a:pt x="94" y="1470"/>
                </a:lnTo>
                <a:cubicBezTo>
                  <a:pt x="94" y="1512"/>
                  <a:pt x="73" y="1545"/>
                  <a:pt x="47" y="1545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6235F886-21BE-4294-BFAD-82D39585DDCB}"/>
              </a:ext>
            </a:extLst>
          </p:cNvPr>
          <p:cNvSpPr>
            <a:spLocks/>
          </p:cNvSpPr>
          <p:nvPr/>
        </p:nvSpPr>
        <p:spPr bwMode="auto">
          <a:xfrm>
            <a:off x="7771530" y="3474785"/>
            <a:ext cx="21285" cy="239956"/>
          </a:xfrm>
          <a:custGeom>
            <a:avLst/>
            <a:gdLst>
              <a:gd name="T0" fmla="*/ 47 w 94"/>
              <a:gd name="T1" fmla="*/ 1605 h 1605"/>
              <a:gd name="T2" fmla="*/ 0 w 94"/>
              <a:gd name="T3" fmla="*/ 1530 h 1605"/>
              <a:gd name="T4" fmla="*/ 0 w 94"/>
              <a:gd name="T5" fmla="*/ 75 h 1605"/>
              <a:gd name="T6" fmla="*/ 47 w 94"/>
              <a:gd name="T7" fmla="*/ 0 h 1605"/>
              <a:gd name="T8" fmla="*/ 94 w 94"/>
              <a:gd name="T9" fmla="*/ 75 h 1605"/>
              <a:gd name="T10" fmla="*/ 94 w 94"/>
              <a:gd name="T11" fmla="*/ 1530 h 1605"/>
              <a:gd name="T12" fmla="*/ 47 w 94"/>
              <a:gd name="T13" fmla="*/ 1605 h 1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1605">
                <a:moveTo>
                  <a:pt x="47" y="1605"/>
                </a:moveTo>
                <a:cubicBezTo>
                  <a:pt x="21" y="1605"/>
                  <a:pt x="0" y="1571"/>
                  <a:pt x="0" y="1530"/>
                </a:cubicBezTo>
                <a:lnTo>
                  <a:pt x="0" y="75"/>
                </a:lnTo>
                <a:cubicBezTo>
                  <a:pt x="0" y="33"/>
                  <a:pt x="21" y="0"/>
                  <a:pt x="47" y="0"/>
                </a:cubicBezTo>
                <a:cubicBezTo>
                  <a:pt x="73" y="0"/>
                  <a:pt x="94" y="33"/>
                  <a:pt x="94" y="75"/>
                </a:cubicBezTo>
                <a:lnTo>
                  <a:pt x="94" y="1530"/>
                </a:lnTo>
                <a:cubicBezTo>
                  <a:pt x="94" y="1572"/>
                  <a:pt x="73" y="1605"/>
                  <a:pt x="47" y="1605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32" name="Freeform 26">
            <a:extLst>
              <a:ext uri="{FF2B5EF4-FFF2-40B4-BE49-F238E27FC236}">
                <a16:creationId xmlns:a16="http://schemas.microsoft.com/office/drawing/2014/main" id="{43330249-6A68-491F-80D0-2D4492993B5C}"/>
              </a:ext>
            </a:extLst>
          </p:cNvPr>
          <p:cNvSpPr>
            <a:spLocks/>
          </p:cNvSpPr>
          <p:nvPr/>
        </p:nvSpPr>
        <p:spPr bwMode="auto">
          <a:xfrm>
            <a:off x="7828836" y="3394075"/>
            <a:ext cx="21285" cy="401375"/>
          </a:xfrm>
          <a:custGeom>
            <a:avLst/>
            <a:gdLst>
              <a:gd name="T0" fmla="*/ 47 w 94"/>
              <a:gd name="T1" fmla="*/ 2683 h 2683"/>
              <a:gd name="T2" fmla="*/ 0 w 94"/>
              <a:gd name="T3" fmla="*/ 2608 h 2683"/>
              <a:gd name="T4" fmla="*/ 0 w 94"/>
              <a:gd name="T5" fmla="*/ 75 h 2683"/>
              <a:gd name="T6" fmla="*/ 47 w 94"/>
              <a:gd name="T7" fmla="*/ 0 h 2683"/>
              <a:gd name="T8" fmla="*/ 94 w 94"/>
              <a:gd name="T9" fmla="*/ 75 h 2683"/>
              <a:gd name="T10" fmla="*/ 94 w 94"/>
              <a:gd name="T11" fmla="*/ 2607 h 2683"/>
              <a:gd name="T12" fmla="*/ 47 w 94"/>
              <a:gd name="T13" fmla="*/ 2683 h 2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2683">
                <a:moveTo>
                  <a:pt x="47" y="2683"/>
                </a:moveTo>
                <a:cubicBezTo>
                  <a:pt x="21" y="2683"/>
                  <a:pt x="0" y="2649"/>
                  <a:pt x="0" y="2608"/>
                </a:cubicBezTo>
                <a:lnTo>
                  <a:pt x="0" y="75"/>
                </a:lnTo>
                <a:cubicBezTo>
                  <a:pt x="0" y="33"/>
                  <a:pt x="21" y="0"/>
                  <a:pt x="47" y="0"/>
                </a:cubicBezTo>
                <a:cubicBezTo>
                  <a:pt x="73" y="0"/>
                  <a:pt x="94" y="34"/>
                  <a:pt x="94" y="75"/>
                </a:cubicBezTo>
                <a:lnTo>
                  <a:pt x="94" y="2607"/>
                </a:lnTo>
                <a:cubicBezTo>
                  <a:pt x="94" y="2649"/>
                  <a:pt x="73" y="2683"/>
                  <a:pt x="47" y="2683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33" name="Freeform 27">
            <a:extLst>
              <a:ext uri="{FF2B5EF4-FFF2-40B4-BE49-F238E27FC236}">
                <a16:creationId xmlns:a16="http://schemas.microsoft.com/office/drawing/2014/main" id="{272CEC3E-0CF7-4922-8E14-29A7FDB9CD34}"/>
              </a:ext>
            </a:extLst>
          </p:cNvPr>
          <p:cNvSpPr>
            <a:spLocks/>
          </p:cNvSpPr>
          <p:nvPr/>
        </p:nvSpPr>
        <p:spPr bwMode="auto">
          <a:xfrm>
            <a:off x="7886551" y="3248417"/>
            <a:ext cx="21285" cy="692148"/>
          </a:xfrm>
          <a:custGeom>
            <a:avLst/>
            <a:gdLst>
              <a:gd name="T0" fmla="*/ 47 w 94"/>
              <a:gd name="T1" fmla="*/ 4627 h 4627"/>
              <a:gd name="T2" fmla="*/ 0 w 94"/>
              <a:gd name="T3" fmla="*/ 4553 h 4627"/>
              <a:gd name="T4" fmla="*/ 0 w 94"/>
              <a:gd name="T5" fmla="*/ 75 h 4627"/>
              <a:gd name="T6" fmla="*/ 47 w 94"/>
              <a:gd name="T7" fmla="*/ 1 h 4627"/>
              <a:gd name="T8" fmla="*/ 94 w 94"/>
              <a:gd name="T9" fmla="*/ 77 h 4627"/>
              <a:gd name="T10" fmla="*/ 94 w 94"/>
              <a:gd name="T11" fmla="*/ 4551 h 4627"/>
              <a:gd name="T12" fmla="*/ 47 w 94"/>
              <a:gd name="T13" fmla="*/ 4627 h 4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4627">
                <a:moveTo>
                  <a:pt x="47" y="4627"/>
                </a:moveTo>
                <a:cubicBezTo>
                  <a:pt x="21" y="4627"/>
                  <a:pt x="0" y="4595"/>
                  <a:pt x="0" y="4553"/>
                </a:cubicBezTo>
                <a:lnTo>
                  <a:pt x="0" y="75"/>
                </a:lnTo>
                <a:cubicBezTo>
                  <a:pt x="0" y="34"/>
                  <a:pt x="21" y="0"/>
                  <a:pt x="47" y="1"/>
                </a:cubicBezTo>
                <a:cubicBezTo>
                  <a:pt x="73" y="2"/>
                  <a:pt x="94" y="36"/>
                  <a:pt x="94" y="77"/>
                </a:cubicBezTo>
                <a:lnTo>
                  <a:pt x="94" y="4551"/>
                </a:lnTo>
                <a:cubicBezTo>
                  <a:pt x="94" y="4593"/>
                  <a:pt x="73" y="4627"/>
                  <a:pt x="47" y="4627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2E35EC5D-8186-41E0-B408-6451F1E4583A}"/>
              </a:ext>
            </a:extLst>
          </p:cNvPr>
          <p:cNvSpPr>
            <a:spLocks/>
          </p:cNvSpPr>
          <p:nvPr/>
        </p:nvSpPr>
        <p:spPr bwMode="auto">
          <a:xfrm>
            <a:off x="7943856" y="3496797"/>
            <a:ext cx="21285" cy="195932"/>
          </a:xfrm>
          <a:custGeom>
            <a:avLst/>
            <a:gdLst>
              <a:gd name="T0" fmla="*/ 47 w 94"/>
              <a:gd name="T1" fmla="*/ 1310 h 1310"/>
              <a:gd name="T2" fmla="*/ 0 w 94"/>
              <a:gd name="T3" fmla="*/ 1235 h 1310"/>
              <a:gd name="T4" fmla="*/ 0 w 94"/>
              <a:gd name="T5" fmla="*/ 75 h 1310"/>
              <a:gd name="T6" fmla="*/ 47 w 94"/>
              <a:gd name="T7" fmla="*/ 1 h 1310"/>
              <a:gd name="T8" fmla="*/ 94 w 94"/>
              <a:gd name="T9" fmla="*/ 76 h 1310"/>
              <a:gd name="T10" fmla="*/ 94 w 94"/>
              <a:gd name="T11" fmla="*/ 1234 h 1310"/>
              <a:gd name="T12" fmla="*/ 47 w 94"/>
              <a:gd name="T13" fmla="*/ 131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1310">
                <a:moveTo>
                  <a:pt x="47" y="1310"/>
                </a:moveTo>
                <a:cubicBezTo>
                  <a:pt x="21" y="1310"/>
                  <a:pt x="0" y="1276"/>
                  <a:pt x="0" y="1235"/>
                </a:cubicBezTo>
                <a:lnTo>
                  <a:pt x="0" y="75"/>
                </a:lnTo>
                <a:cubicBezTo>
                  <a:pt x="0" y="34"/>
                  <a:pt x="21" y="0"/>
                  <a:pt x="47" y="1"/>
                </a:cubicBezTo>
                <a:cubicBezTo>
                  <a:pt x="73" y="2"/>
                  <a:pt x="94" y="35"/>
                  <a:pt x="94" y="76"/>
                </a:cubicBezTo>
                <a:lnTo>
                  <a:pt x="94" y="1234"/>
                </a:lnTo>
                <a:cubicBezTo>
                  <a:pt x="94" y="1276"/>
                  <a:pt x="73" y="1309"/>
                  <a:pt x="47" y="1310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8B3E0B82-3C54-4BC5-875A-77AE0F81E763}"/>
              </a:ext>
            </a:extLst>
          </p:cNvPr>
          <p:cNvSpPr>
            <a:spLocks/>
          </p:cNvSpPr>
          <p:nvPr/>
        </p:nvSpPr>
        <p:spPr bwMode="auto">
          <a:xfrm>
            <a:off x="8001162" y="3492992"/>
            <a:ext cx="21285" cy="203269"/>
          </a:xfrm>
          <a:custGeom>
            <a:avLst/>
            <a:gdLst>
              <a:gd name="T0" fmla="*/ 46 w 93"/>
              <a:gd name="T1" fmla="*/ 1360 h 1360"/>
              <a:gd name="T2" fmla="*/ 0 w 93"/>
              <a:gd name="T3" fmla="*/ 1286 h 1360"/>
              <a:gd name="T4" fmla="*/ 0 w 93"/>
              <a:gd name="T5" fmla="*/ 74 h 1360"/>
              <a:gd name="T6" fmla="*/ 46 w 93"/>
              <a:gd name="T7" fmla="*/ 0 h 1360"/>
              <a:gd name="T8" fmla="*/ 93 w 93"/>
              <a:gd name="T9" fmla="*/ 75 h 1360"/>
              <a:gd name="T10" fmla="*/ 93 w 93"/>
              <a:gd name="T11" fmla="*/ 1285 h 1360"/>
              <a:gd name="T12" fmla="*/ 46 w 93"/>
              <a:gd name="T13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360">
                <a:moveTo>
                  <a:pt x="46" y="1360"/>
                </a:moveTo>
                <a:cubicBezTo>
                  <a:pt x="21" y="1360"/>
                  <a:pt x="0" y="1327"/>
                  <a:pt x="0" y="1286"/>
                </a:cubicBezTo>
                <a:lnTo>
                  <a:pt x="0" y="74"/>
                </a:lnTo>
                <a:cubicBezTo>
                  <a:pt x="0" y="33"/>
                  <a:pt x="21" y="0"/>
                  <a:pt x="46" y="0"/>
                </a:cubicBezTo>
                <a:cubicBezTo>
                  <a:pt x="72" y="0"/>
                  <a:pt x="93" y="34"/>
                  <a:pt x="93" y="75"/>
                </a:cubicBezTo>
                <a:lnTo>
                  <a:pt x="93" y="1285"/>
                </a:lnTo>
                <a:cubicBezTo>
                  <a:pt x="93" y="1326"/>
                  <a:pt x="72" y="1360"/>
                  <a:pt x="46" y="1360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36" name="Freeform 30">
            <a:extLst>
              <a:ext uri="{FF2B5EF4-FFF2-40B4-BE49-F238E27FC236}">
                <a16:creationId xmlns:a16="http://schemas.microsoft.com/office/drawing/2014/main" id="{46314CDD-6B26-4957-8B81-77BB1215B738}"/>
              </a:ext>
            </a:extLst>
          </p:cNvPr>
          <p:cNvSpPr>
            <a:spLocks/>
          </p:cNvSpPr>
          <p:nvPr/>
        </p:nvSpPr>
        <p:spPr bwMode="auto">
          <a:xfrm>
            <a:off x="8058877" y="3446523"/>
            <a:ext cx="20876" cy="296480"/>
          </a:xfrm>
          <a:custGeom>
            <a:avLst/>
            <a:gdLst>
              <a:gd name="T0" fmla="*/ 47 w 93"/>
              <a:gd name="T1" fmla="*/ 1982 h 1983"/>
              <a:gd name="T2" fmla="*/ 0 w 93"/>
              <a:gd name="T3" fmla="*/ 1909 h 1983"/>
              <a:gd name="T4" fmla="*/ 0 w 93"/>
              <a:gd name="T5" fmla="*/ 73 h 1983"/>
              <a:gd name="T6" fmla="*/ 47 w 93"/>
              <a:gd name="T7" fmla="*/ 0 h 1983"/>
              <a:gd name="T8" fmla="*/ 93 w 93"/>
              <a:gd name="T9" fmla="*/ 75 h 1983"/>
              <a:gd name="T10" fmla="*/ 93 w 93"/>
              <a:gd name="T11" fmla="*/ 1907 h 1983"/>
              <a:gd name="T12" fmla="*/ 47 w 93"/>
              <a:gd name="T13" fmla="*/ 1982 h 1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983">
                <a:moveTo>
                  <a:pt x="47" y="1982"/>
                </a:moveTo>
                <a:cubicBezTo>
                  <a:pt x="21" y="1983"/>
                  <a:pt x="0" y="1950"/>
                  <a:pt x="0" y="1909"/>
                </a:cubicBezTo>
                <a:lnTo>
                  <a:pt x="0" y="73"/>
                </a:lnTo>
                <a:cubicBezTo>
                  <a:pt x="0" y="32"/>
                  <a:pt x="21" y="0"/>
                  <a:pt x="47" y="0"/>
                </a:cubicBezTo>
                <a:cubicBezTo>
                  <a:pt x="72" y="1"/>
                  <a:pt x="93" y="35"/>
                  <a:pt x="93" y="75"/>
                </a:cubicBezTo>
                <a:lnTo>
                  <a:pt x="93" y="1907"/>
                </a:lnTo>
                <a:cubicBezTo>
                  <a:pt x="93" y="1948"/>
                  <a:pt x="72" y="1981"/>
                  <a:pt x="47" y="1982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37" name="Freeform 31">
            <a:extLst>
              <a:ext uri="{FF2B5EF4-FFF2-40B4-BE49-F238E27FC236}">
                <a16:creationId xmlns:a16="http://schemas.microsoft.com/office/drawing/2014/main" id="{1BA8CFDD-CD0B-457E-B830-68EC9FBB07D6}"/>
              </a:ext>
            </a:extLst>
          </p:cNvPr>
          <p:cNvSpPr>
            <a:spLocks/>
          </p:cNvSpPr>
          <p:nvPr/>
        </p:nvSpPr>
        <p:spPr bwMode="auto">
          <a:xfrm>
            <a:off x="8116183" y="3422065"/>
            <a:ext cx="20876" cy="345123"/>
          </a:xfrm>
          <a:custGeom>
            <a:avLst/>
            <a:gdLst>
              <a:gd name="T0" fmla="*/ 47 w 93"/>
              <a:gd name="T1" fmla="*/ 2306 h 2307"/>
              <a:gd name="T2" fmla="*/ 0 w 93"/>
              <a:gd name="T3" fmla="*/ 2235 h 2307"/>
              <a:gd name="T4" fmla="*/ 0 w 93"/>
              <a:gd name="T5" fmla="*/ 72 h 2307"/>
              <a:gd name="T6" fmla="*/ 47 w 93"/>
              <a:gd name="T7" fmla="*/ 1 h 2307"/>
              <a:gd name="T8" fmla="*/ 93 w 93"/>
              <a:gd name="T9" fmla="*/ 76 h 2307"/>
              <a:gd name="T10" fmla="*/ 93 w 93"/>
              <a:gd name="T11" fmla="*/ 2231 h 2307"/>
              <a:gd name="T12" fmla="*/ 47 w 93"/>
              <a:gd name="T13" fmla="*/ 2306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2307">
                <a:moveTo>
                  <a:pt x="47" y="2306"/>
                </a:moveTo>
                <a:cubicBezTo>
                  <a:pt x="21" y="2307"/>
                  <a:pt x="0" y="2275"/>
                  <a:pt x="0" y="2235"/>
                </a:cubicBezTo>
                <a:lnTo>
                  <a:pt x="0" y="72"/>
                </a:lnTo>
                <a:cubicBezTo>
                  <a:pt x="0" y="32"/>
                  <a:pt x="21" y="0"/>
                  <a:pt x="47" y="1"/>
                </a:cubicBezTo>
                <a:cubicBezTo>
                  <a:pt x="72" y="2"/>
                  <a:pt x="93" y="35"/>
                  <a:pt x="93" y="76"/>
                </a:cubicBezTo>
                <a:lnTo>
                  <a:pt x="93" y="2231"/>
                </a:lnTo>
                <a:cubicBezTo>
                  <a:pt x="93" y="2272"/>
                  <a:pt x="72" y="2305"/>
                  <a:pt x="47" y="2306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38" name="Freeform 32">
            <a:extLst>
              <a:ext uri="{FF2B5EF4-FFF2-40B4-BE49-F238E27FC236}">
                <a16:creationId xmlns:a16="http://schemas.microsoft.com/office/drawing/2014/main" id="{66619D5C-51C2-423C-B660-6465523D4C8A}"/>
              </a:ext>
            </a:extLst>
          </p:cNvPr>
          <p:cNvSpPr>
            <a:spLocks/>
          </p:cNvSpPr>
          <p:nvPr/>
        </p:nvSpPr>
        <p:spPr bwMode="auto">
          <a:xfrm>
            <a:off x="8173488" y="3491090"/>
            <a:ext cx="20876" cy="207345"/>
          </a:xfrm>
          <a:custGeom>
            <a:avLst/>
            <a:gdLst>
              <a:gd name="T0" fmla="*/ 46 w 93"/>
              <a:gd name="T1" fmla="*/ 1384 h 1385"/>
              <a:gd name="T2" fmla="*/ 0 w 93"/>
              <a:gd name="T3" fmla="*/ 1312 h 1385"/>
              <a:gd name="T4" fmla="*/ 0 w 93"/>
              <a:gd name="T5" fmla="*/ 72 h 1385"/>
              <a:gd name="T6" fmla="*/ 46 w 93"/>
              <a:gd name="T7" fmla="*/ 1 h 1385"/>
              <a:gd name="T8" fmla="*/ 93 w 93"/>
              <a:gd name="T9" fmla="*/ 74 h 1385"/>
              <a:gd name="T10" fmla="*/ 93 w 93"/>
              <a:gd name="T11" fmla="*/ 1310 h 1385"/>
              <a:gd name="T12" fmla="*/ 46 w 93"/>
              <a:gd name="T13" fmla="*/ 1384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385">
                <a:moveTo>
                  <a:pt x="46" y="1384"/>
                </a:moveTo>
                <a:cubicBezTo>
                  <a:pt x="21" y="1385"/>
                  <a:pt x="0" y="1353"/>
                  <a:pt x="0" y="1312"/>
                </a:cubicBezTo>
                <a:lnTo>
                  <a:pt x="0" y="72"/>
                </a:lnTo>
                <a:cubicBezTo>
                  <a:pt x="0" y="32"/>
                  <a:pt x="21" y="0"/>
                  <a:pt x="46" y="1"/>
                </a:cubicBezTo>
                <a:cubicBezTo>
                  <a:pt x="72" y="1"/>
                  <a:pt x="93" y="34"/>
                  <a:pt x="93" y="74"/>
                </a:cubicBezTo>
                <a:lnTo>
                  <a:pt x="93" y="1310"/>
                </a:lnTo>
                <a:cubicBezTo>
                  <a:pt x="93" y="1350"/>
                  <a:pt x="72" y="1383"/>
                  <a:pt x="46" y="1384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39" name="Freeform 33">
            <a:extLst>
              <a:ext uri="{FF2B5EF4-FFF2-40B4-BE49-F238E27FC236}">
                <a16:creationId xmlns:a16="http://schemas.microsoft.com/office/drawing/2014/main" id="{C0DB7F74-0BCC-4F96-A2A3-A34A6E37C335}"/>
              </a:ext>
            </a:extLst>
          </p:cNvPr>
          <p:cNvSpPr>
            <a:spLocks/>
          </p:cNvSpPr>
          <p:nvPr/>
        </p:nvSpPr>
        <p:spPr bwMode="auto">
          <a:xfrm>
            <a:off x="8230385" y="3379944"/>
            <a:ext cx="21285" cy="429637"/>
          </a:xfrm>
          <a:custGeom>
            <a:avLst/>
            <a:gdLst>
              <a:gd name="T0" fmla="*/ 47 w 94"/>
              <a:gd name="T1" fmla="*/ 2871 h 2873"/>
              <a:gd name="T2" fmla="*/ 0 w 94"/>
              <a:gd name="T3" fmla="*/ 2802 h 2873"/>
              <a:gd name="T4" fmla="*/ 0 w 94"/>
              <a:gd name="T5" fmla="*/ 70 h 2873"/>
              <a:gd name="T6" fmla="*/ 47 w 94"/>
              <a:gd name="T7" fmla="*/ 2 h 2873"/>
              <a:gd name="T8" fmla="*/ 94 w 94"/>
              <a:gd name="T9" fmla="*/ 77 h 2873"/>
              <a:gd name="T10" fmla="*/ 94 w 94"/>
              <a:gd name="T11" fmla="*/ 2796 h 2873"/>
              <a:gd name="T12" fmla="*/ 47 w 94"/>
              <a:gd name="T13" fmla="*/ 2871 h 2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2873">
                <a:moveTo>
                  <a:pt x="47" y="2871"/>
                </a:moveTo>
                <a:cubicBezTo>
                  <a:pt x="21" y="2873"/>
                  <a:pt x="0" y="2842"/>
                  <a:pt x="0" y="2802"/>
                </a:cubicBezTo>
                <a:lnTo>
                  <a:pt x="0" y="70"/>
                </a:lnTo>
                <a:cubicBezTo>
                  <a:pt x="0" y="30"/>
                  <a:pt x="21" y="0"/>
                  <a:pt x="47" y="2"/>
                </a:cubicBezTo>
                <a:cubicBezTo>
                  <a:pt x="73" y="3"/>
                  <a:pt x="94" y="37"/>
                  <a:pt x="94" y="77"/>
                </a:cubicBezTo>
                <a:lnTo>
                  <a:pt x="94" y="2796"/>
                </a:lnTo>
                <a:cubicBezTo>
                  <a:pt x="94" y="2836"/>
                  <a:pt x="73" y="2869"/>
                  <a:pt x="47" y="2871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40" name="Freeform 34">
            <a:extLst>
              <a:ext uri="{FF2B5EF4-FFF2-40B4-BE49-F238E27FC236}">
                <a16:creationId xmlns:a16="http://schemas.microsoft.com/office/drawing/2014/main" id="{C335509A-6B57-4737-9CB1-BCD3B7992A72}"/>
              </a:ext>
            </a:extLst>
          </p:cNvPr>
          <p:cNvSpPr>
            <a:spLocks/>
          </p:cNvSpPr>
          <p:nvPr/>
        </p:nvSpPr>
        <p:spPr bwMode="auto">
          <a:xfrm>
            <a:off x="8288100" y="3382662"/>
            <a:ext cx="20876" cy="424202"/>
          </a:xfrm>
          <a:custGeom>
            <a:avLst/>
            <a:gdLst>
              <a:gd name="T0" fmla="*/ 46 w 93"/>
              <a:gd name="T1" fmla="*/ 2833 h 2835"/>
              <a:gd name="T2" fmla="*/ 0 w 93"/>
              <a:gd name="T3" fmla="*/ 2765 h 2835"/>
              <a:gd name="T4" fmla="*/ 0 w 93"/>
              <a:gd name="T5" fmla="*/ 69 h 2835"/>
              <a:gd name="T6" fmla="*/ 46 w 93"/>
              <a:gd name="T7" fmla="*/ 2 h 2835"/>
              <a:gd name="T8" fmla="*/ 93 w 93"/>
              <a:gd name="T9" fmla="*/ 77 h 2835"/>
              <a:gd name="T10" fmla="*/ 93 w 93"/>
              <a:gd name="T11" fmla="*/ 2758 h 2835"/>
              <a:gd name="T12" fmla="*/ 46 w 93"/>
              <a:gd name="T13" fmla="*/ 2833 h 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2835">
                <a:moveTo>
                  <a:pt x="46" y="2833"/>
                </a:moveTo>
                <a:cubicBezTo>
                  <a:pt x="20" y="2835"/>
                  <a:pt x="0" y="2805"/>
                  <a:pt x="0" y="2765"/>
                </a:cubicBezTo>
                <a:lnTo>
                  <a:pt x="0" y="69"/>
                </a:lnTo>
                <a:cubicBezTo>
                  <a:pt x="0" y="30"/>
                  <a:pt x="20" y="0"/>
                  <a:pt x="46" y="2"/>
                </a:cubicBezTo>
                <a:cubicBezTo>
                  <a:pt x="72" y="4"/>
                  <a:pt x="93" y="37"/>
                  <a:pt x="93" y="77"/>
                </a:cubicBezTo>
                <a:lnTo>
                  <a:pt x="93" y="2758"/>
                </a:lnTo>
                <a:cubicBezTo>
                  <a:pt x="93" y="2797"/>
                  <a:pt x="72" y="2831"/>
                  <a:pt x="46" y="2833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41" name="Freeform 35">
            <a:extLst>
              <a:ext uri="{FF2B5EF4-FFF2-40B4-BE49-F238E27FC236}">
                <a16:creationId xmlns:a16="http://schemas.microsoft.com/office/drawing/2014/main" id="{73A044BA-BBCD-447C-96C0-43D8E0EB4C68}"/>
              </a:ext>
            </a:extLst>
          </p:cNvPr>
          <p:cNvSpPr>
            <a:spLocks/>
          </p:cNvSpPr>
          <p:nvPr/>
        </p:nvSpPr>
        <p:spPr bwMode="auto">
          <a:xfrm>
            <a:off x="8344996" y="3499243"/>
            <a:ext cx="20876" cy="190769"/>
          </a:xfrm>
          <a:custGeom>
            <a:avLst/>
            <a:gdLst>
              <a:gd name="T0" fmla="*/ 46 w 93"/>
              <a:gd name="T1" fmla="*/ 1275 h 1276"/>
              <a:gd name="T2" fmla="*/ 0 w 93"/>
              <a:gd name="T3" fmla="*/ 1207 h 1276"/>
              <a:gd name="T4" fmla="*/ 0 w 93"/>
              <a:gd name="T5" fmla="*/ 69 h 1276"/>
              <a:gd name="T6" fmla="*/ 46 w 93"/>
              <a:gd name="T7" fmla="*/ 1 h 1276"/>
              <a:gd name="T8" fmla="*/ 93 w 93"/>
              <a:gd name="T9" fmla="*/ 72 h 1276"/>
              <a:gd name="T10" fmla="*/ 93 w 93"/>
              <a:gd name="T11" fmla="*/ 1204 h 1276"/>
              <a:gd name="T12" fmla="*/ 46 w 93"/>
              <a:gd name="T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276">
                <a:moveTo>
                  <a:pt x="46" y="1275"/>
                </a:moveTo>
                <a:cubicBezTo>
                  <a:pt x="21" y="1276"/>
                  <a:pt x="0" y="1246"/>
                  <a:pt x="0" y="1207"/>
                </a:cubicBezTo>
                <a:lnTo>
                  <a:pt x="0" y="69"/>
                </a:lnTo>
                <a:cubicBezTo>
                  <a:pt x="0" y="30"/>
                  <a:pt x="21" y="0"/>
                  <a:pt x="46" y="1"/>
                </a:cubicBezTo>
                <a:cubicBezTo>
                  <a:pt x="72" y="2"/>
                  <a:pt x="93" y="34"/>
                  <a:pt x="93" y="72"/>
                </a:cubicBezTo>
                <a:lnTo>
                  <a:pt x="93" y="1204"/>
                </a:lnTo>
                <a:cubicBezTo>
                  <a:pt x="93" y="1242"/>
                  <a:pt x="72" y="1275"/>
                  <a:pt x="46" y="1275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42" name="Freeform 36">
            <a:extLst>
              <a:ext uri="{FF2B5EF4-FFF2-40B4-BE49-F238E27FC236}">
                <a16:creationId xmlns:a16="http://schemas.microsoft.com/office/drawing/2014/main" id="{C852C8BA-DB6B-43CF-8701-1B6410393402}"/>
              </a:ext>
            </a:extLst>
          </p:cNvPr>
          <p:cNvSpPr>
            <a:spLocks/>
          </p:cNvSpPr>
          <p:nvPr/>
        </p:nvSpPr>
        <p:spPr bwMode="auto">
          <a:xfrm>
            <a:off x="8402302" y="3512830"/>
            <a:ext cx="20876" cy="163865"/>
          </a:xfrm>
          <a:custGeom>
            <a:avLst/>
            <a:gdLst>
              <a:gd name="T0" fmla="*/ 46 w 93"/>
              <a:gd name="T1" fmla="*/ 1094 h 1095"/>
              <a:gd name="T2" fmla="*/ 0 w 93"/>
              <a:gd name="T3" fmla="*/ 1027 h 1095"/>
              <a:gd name="T4" fmla="*/ 0 w 93"/>
              <a:gd name="T5" fmla="*/ 68 h 1095"/>
              <a:gd name="T6" fmla="*/ 46 w 93"/>
              <a:gd name="T7" fmla="*/ 1 h 1095"/>
              <a:gd name="T8" fmla="*/ 93 w 93"/>
              <a:gd name="T9" fmla="*/ 71 h 1095"/>
              <a:gd name="T10" fmla="*/ 93 w 93"/>
              <a:gd name="T11" fmla="*/ 1024 h 1095"/>
              <a:gd name="T12" fmla="*/ 46 w 93"/>
              <a:gd name="T13" fmla="*/ 1094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095">
                <a:moveTo>
                  <a:pt x="46" y="1094"/>
                </a:moveTo>
                <a:cubicBezTo>
                  <a:pt x="20" y="1095"/>
                  <a:pt x="0" y="1065"/>
                  <a:pt x="0" y="1027"/>
                </a:cubicBezTo>
                <a:lnTo>
                  <a:pt x="0" y="68"/>
                </a:lnTo>
                <a:cubicBezTo>
                  <a:pt x="0" y="30"/>
                  <a:pt x="20" y="0"/>
                  <a:pt x="46" y="1"/>
                </a:cubicBezTo>
                <a:cubicBezTo>
                  <a:pt x="72" y="1"/>
                  <a:pt x="93" y="33"/>
                  <a:pt x="93" y="71"/>
                </a:cubicBezTo>
                <a:lnTo>
                  <a:pt x="93" y="1024"/>
                </a:lnTo>
                <a:cubicBezTo>
                  <a:pt x="93" y="1061"/>
                  <a:pt x="72" y="1093"/>
                  <a:pt x="46" y="1094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43" name="Freeform 37">
            <a:extLst>
              <a:ext uri="{FF2B5EF4-FFF2-40B4-BE49-F238E27FC236}">
                <a16:creationId xmlns:a16="http://schemas.microsoft.com/office/drawing/2014/main" id="{14C918DC-C6EF-4E56-B87D-D8C63A4F07C4}"/>
              </a:ext>
            </a:extLst>
          </p:cNvPr>
          <p:cNvSpPr>
            <a:spLocks/>
          </p:cNvSpPr>
          <p:nvPr/>
        </p:nvSpPr>
        <p:spPr bwMode="auto">
          <a:xfrm>
            <a:off x="8459198" y="3494895"/>
            <a:ext cx="20876" cy="199736"/>
          </a:xfrm>
          <a:custGeom>
            <a:avLst/>
            <a:gdLst>
              <a:gd name="T0" fmla="*/ 46 w 93"/>
              <a:gd name="T1" fmla="*/ 1334 h 1335"/>
              <a:gd name="T2" fmla="*/ 0 w 93"/>
              <a:gd name="T3" fmla="*/ 1269 h 1335"/>
              <a:gd name="T4" fmla="*/ 0 w 93"/>
              <a:gd name="T5" fmla="*/ 67 h 1335"/>
              <a:gd name="T6" fmla="*/ 46 w 93"/>
              <a:gd name="T7" fmla="*/ 2 h 1335"/>
              <a:gd name="T8" fmla="*/ 93 w 93"/>
              <a:gd name="T9" fmla="*/ 71 h 1335"/>
              <a:gd name="T10" fmla="*/ 93 w 93"/>
              <a:gd name="T11" fmla="*/ 1264 h 1335"/>
              <a:gd name="T12" fmla="*/ 46 w 93"/>
              <a:gd name="T13" fmla="*/ 1334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335">
                <a:moveTo>
                  <a:pt x="46" y="1334"/>
                </a:moveTo>
                <a:cubicBezTo>
                  <a:pt x="21" y="1335"/>
                  <a:pt x="0" y="1306"/>
                  <a:pt x="0" y="1269"/>
                </a:cubicBezTo>
                <a:lnTo>
                  <a:pt x="0" y="67"/>
                </a:lnTo>
                <a:cubicBezTo>
                  <a:pt x="0" y="29"/>
                  <a:pt x="21" y="0"/>
                  <a:pt x="46" y="2"/>
                </a:cubicBezTo>
                <a:cubicBezTo>
                  <a:pt x="72" y="3"/>
                  <a:pt x="93" y="34"/>
                  <a:pt x="93" y="71"/>
                </a:cubicBezTo>
                <a:lnTo>
                  <a:pt x="93" y="1264"/>
                </a:lnTo>
                <a:cubicBezTo>
                  <a:pt x="93" y="1301"/>
                  <a:pt x="72" y="1332"/>
                  <a:pt x="46" y="1334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44" name="Freeform 38">
            <a:extLst>
              <a:ext uri="{FF2B5EF4-FFF2-40B4-BE49-F238E27FC236}">
                <a16:creationId xmlns:a16="http://schemas.microsoft.com/office/drawing/2014/main" id="{94CBE1AA-3B36-49BC-8ACD-E4A1E796F71F}"/>
              </a:ext>
            </a:extLst>
          </p:cNvPr>
          <p:cNvSpPr>
            <a:spLocks/>
          </p:cNvSpPr>
          <p:nvPr/>
        </p:nvSpPr>
        <p:spPr bwMode="auto">
          <a:xfrm>
            <a:off x="8516094" y="3504678"/>
            <a:ext cx="20876" cy="180170"/>
          </a:xfrm>
          <a:custGeom>
            <a:avLst/>
            <a:gdLst>
              <a:gd name="T0" fmla="*/ 46 w 93"/>
              <a:gd name="T1" fmla="*/ 1203 h 1205"/>
              <a:gd name="T2" fmla="*/ 0 w 93"/>
              <a:gd name="T3" fmla="*/ 1140 h 1205"/>
              <a:gd name="T4" fmla="*/ 0 w 93"/>
              <a:gd name="T5" fmla="*/ 65 h 1205"/>
              <a:gd name="T6" fmla="*/ 46 w 93"/>
              <a:gd name="T7" fmla="*/ 1 h 1205"/>
              <a:gd name="T8" fmla="*/ 93 w 93"/>
              <a:gd name="T9" fmla="*/ 69 h 1205"/>
              <a:gd name="T10" fmla="*/ 93 w 93"/>
              <a:gd name="T11" fmla="*/ 1135 h 1205"/>
              <a:gd name="T12" fmla="*/ 46 w 93"/>
              <a:gd name="T13" fmla="*/ 1203 h 1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205">
                <a:moveTo>
                  <a:pt x="46" y="1203"/>
                </a:moveTo>
                <a:cubicBezTo>
                  <a:pt x="21" y="1205"/>
                  <a:pt x="0" y="1176"/>
                  <a:pt x="0" y="1140"/>
                </a:cubicBezTo>
                <a:lnTo>
                  <a:pt x="0" y="65"/>
                </a:lnTo>
                <a:cubicBezTo>
                  <a:pt x="0" y="28"/>
                  <a:pt x="21" y="0"/>
                  <a:pt x="46" y="1"/>
                </a:cubicBezTo>
                <a:cubicBezTo>
                  <a:pt x="72" y="2"/>
                  <a:pt x="93" y="33"/>
                  <a:pt x="93" y="69"/>
                </a:cubicBezTo>
                <a:lnTo>
                  <a:pt x="93" y="1135"/>
                </a:lnTo>
                <a:cubicBezTo>
                  <a:pt x="93" y="1171"/>
                  <a:pt x="72" y="1202"/>
                  <a:pt x="46" y="1203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45" name="Freeform 39">
            <a:extLst>
              <a:ext uri="{FF2B5EF4-FFF2-40B4-BE49-F238E27FC236}">
                <a16:creationId xmlns:a16="http://schemas.microsoft.com/office/drawing/2014/main" id="{B1EB40B4-EFB4-47A2-A0FF-98E28A8F2899}"/>
              </a:ext>
            </a:extLst>
          </p:cNvPr>
          <p:cNvSpPr>
            <a:spLocks/>
          </p:cNvSpPr>
          <p:nvPr/>
        </p:nvSpPr>
        <p:spPr bwMode="auto">
          <a:xfrm>
            <a:off x="8572581" y="3517722"/>
            <a:ext cx="21285" cy="153539"/>
          </a:xfrm>
          <a:custGeom>
            <a:avLst/>
            <a:gdLst>
              <a:gd name="T0" fmla="*/ 47 w 93"/>
              <a:gd name="T1" fmla="*/ 1026 h 1027"/>
              <a:gd name="T2" fmla="*/ 0 w 93"/>
              <a:gd name="T3" fmla="*/ 964 h 1027"/>
              <a:gd name="T4" fmla="*/ 0 w 93"/>
              <a:gd name="T5" fmla="*/ 64 h 1027"/>
              <a:gd name="T6" fmla="*/ 47 w 93"/>
              <a:gd name="T7" fmla="*/ 1 h 1027"/>
              <a:gd name="T8" fmla="*/ 93 w 93"/>
              <a:gd name="T9" fmla="*/ 67 h 1027"/>
              <a:gd name="T10" fmla="*/ 93 w 93"/>
              <a:gd name="T11" fmla="*/ 959 h 1027"/>
              <a:gd name="T12" fmla="*/ 47 w 93"/>
              <a:gd name="T13" fmla="*/ 1026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027">
                <a:moveTo>
                  <a:pt x="47" y="1026"/>
                </a:moveTo>
                <a:cubicBezTo>
                  <a:pt x="22" y="1027"/>
                  <a:pt x="0" y="1000"/>
                  <a:pt x="0" y="964"/>
                </a:cubicBezTo>
                <a:lnTo>
                  <a:pt x="0" y="64"/>
                </a:lnTo>
                <a:cubicBezTo>
                  <a:pt x="0" y="28"/>
                  <a:pt x="21" y="0"/>
                  <a:pt x="47" y="1"/>
                </a:cubicBezTo>
                <a:cubicBezTo>
                  <a:pt x="72" y="2"/>
                  <a:pt x="93" y="32"/>
                  <a:pt x="93" y="67"/>
                </a:cubicBezTo>
                <a:lnTo>
                  <a:pt x="93" y="959"/>
                </a:lnTo>
                <a:cubicBezTo>
                  <a:pt x="93" y="995"/>
                  <a:pt x="72" y="1025"/>
                  <a:pt x="47" y="1026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46" name="Freeform 40">
            <a:extLst>
              <a:ext uri="{FF2B5EF4-FFF2-40B4-BE49-F238E27FC236}">
                <a16:creationId xmlns:a16="http://schemas.microsoft.com/office/drawing/2014/main" id="{0600C632-7748-4DDC-8075-A67EBD86F3A4}"/>
              </a:ext>
            </a:extLst>
          </p:cNvPr>
          <p:cNvSpPr>
            <a:spLocks/>
          </p:cNvSpPr>
          <p:nvPr/>
        </p:nvSpPr>
        <p:spPr bwMode="auto">
          <a:xfrm>
            <a:off x="8629478" y="3526961"/>
            <a:ext cx="20876" cy="135332"/>
          </a:xfrm>
          <a:custGeom>
            <a:avLst/>
            <a:gdLst>
              <a:gd name="T0" fmla="*/ 47 w 93"/>
              <a:gd name="T1" fmla="*/ 903 h 904"/>
              <a:gd name="T2" fmla="*/ 0 w 93"/>
              <a:gd name="T3" fmla="*/ 842 h 904"/>
              <a:gd name="T4" fmla="*/ 0 w 93"/>
              <a:gd name="T5" fmla="*/ 63 h 904"/>
              <a:gd name="T6" fmla="*/ 47 w 93"/>
              <a:gd name="T7" fmla="*/ 2 h 904"/>
              <a:gd name="T8" fmla="*/ 93 w 93"/>
              <a:gd name="T9" fmla="*/ 66 h 904"/>
              <a:gd name="T10" fmla="*/ 93 w 93"/>
              <a:gd name="T11" fmla="*/ 838 h 904"/>
              <a:gd name="T12" fmla="*/ 47 w 93"/>
              <a:gd name="T13" fmla="*/ 903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904">
                <a:moveTo>
                  <a:pt x="47" y="903"/>
                </a:moveTo>
                <a:cubicBezTo>
                  <a:pt x="22" y="904"/>
                  <a:pt x="0" y="877"/>
                  <a:pt x="0" y="842"/>
                </a:cubicBezTo>
                <a:lnTo>
                  <a:pt x="0" y="63"/>
                </a:lnTo>
                <a:cubicBezTo>
                  <a:pt x="0" y="28"/>
                  <a:pt x="21" y="0"/>
                  <a:pt x="47" y="2"/>
                </a:cubicBezTo>
                <a:cubicBezTo>
                  <a:pt x="72" y="4"/>
                  <a:pt x="93" y="32"/>
                  <a:pt x="93" y="66"/>
                </a:cubicBezTo>
                <a:lnTo>
                  <a:pt x="93" y="838"/>
                </a:lnTo>
                <a:cubicBezTo>
                  <a:pt x="93" y="872"/>
                  <a:pt x="72" y="902"/>
                  <a:pt x="47" y="903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47" name="Freeform 41">
            <a:extLst>
              <a:ext uri="{FF2B5EF4-FFF2-40B4-BE49-F238E27FC236}">
                <a16:creationId xmlns:a16="http://schemas.microsoft.com/office/drawing/2014/main" id="{436B3EB3-19E3-44F9-B17B-ACCD4345B126}"/>
              </a:ext>
            </a:extLst>
          </p:cNvPr>
          <p:cNvSpPr>
            <a:spLocks/>
          </p:cNvSpPr>
          <p:nvPr/>
        </p:nvSpPr>
        <p:spPr bwMode="auto">
          <a:xfrm>
            <a:off x="8685965" y="3348965"/>
            <a:ext cx="20876" cy="491325"/>
          </a:xfrm>
          <a:custGeom>
            <a:avLst/>
            <a:gdLst>
              <a:gd name="T0" fmla="*/ 46 w 92"/>
              <a:gd name="T1" fmla="*/ 3281 h 3286"/>
              <a:gd name="T2" fmla="*/ 0 w 92"/>
              <a:gd name="T3" fmla="*/ 3229 h 3286"/>
              <a:gd name="T4" fmla="*/ 0 w 92"/>
              <a:gd name="T5" fmla="*/ 57 h 3286"/>
              <a:gd name="T6" fmla="*/ 46 w 92"/>
              <a:gd name="T7" fmla="*/ 5 h 3286"/>
              <a:gd name="T8" fmla="*/ 92 w 92"/>
              <a:gd name="T9" fmla="*/ 75 h 3286"/>
              <a:gd name="T10" fmla="*/ 92 w 92"/>
              <a:gd name="T11" fmla="*/ 3211 h 3286"/>
              <a:gd name="T12" fmla="*/ 46 w 92"/>
              <a:gd name="T13" fmla="*/ 3281 h 3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3286">
                <a:moveTo>
                  <a:pt x="46" y="3281"/>
                </a:moveTo>
                <a:cubicBezTo>
                  <a:pt x="21" y="3286"/>
                  <a:pt x="0" y="3263"/>
                  <a:pt x="0" y="3229"/>
                </a:cubicBezTo>
                <a:lnTo>
                  <a:pt x="0" y="57"/>
                </a:lnTo>
                <a:cubicBezTo>
                  <a:pt x="0" y="24"/>
                  <a:pt x="21" y="0"/>
                  <a:pt x="46" y="5"/>
                </a:cubicBezTo>
                <a:cubicBezTo>
                  <a:pt x="72" y="11"/>
                  <a:pt x="92" y="42"/>
                  <a:pt x="92" y="75"/>
                </a:cubicBezTo>
                <a:lnTo>
                  <a:pt x="92" y="3211"/>
                </a:lnTo>
                <a:cubicBezTo>
                  <a:pt x="92" y="3245"/>
                  <a:pt x="72" y="3276"/>
                  <a:pt x="46" y="3281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48" name="Freeform 42">
            <a:extLst>
              <a:ext uri="{FF2B5EF4-FFF2-40B4-BE49-F238E27FC236}">
                <a16:creationId xmlns:a16="http://schemas.microsoft.com/office/drawing/2014/main" id="{15FFC8CB-0AAB-45CB-9950-B3549E0B59F1}"/>
              </a:ext>
            </a:extLst>
          </p:cNvPr>
          <p:cNvSpPr>
            <a:spLocks/>
          </p:cNvSpPr>
          <p:nvPr/>
        </p:nvSpPr>
        <p:spPr bwMode="auto">
          <a:xfrm>
            <a:off x="8742452" y="3421522"/>
            <a:ext cx="20876" cy="346210"/>
          </a:xfrm>
          <a:custGeom>
            <a:avLst/>
            <a:gdLst>
              <a:gd name="T0" fmla="*/ 46 w 92"/>
              <a:gd name="T1" fmla="*/ 2310 h 2314"/>
              <a:gd name="T2" fmla="*/ 0 w 92"/>
              <a:gd name="T3" fmla="*/ 2258 h 2314"/>
              <a:gd name="T4" fmla="*/ 0 w 92"/>
              <a:gd name="T5" fmla="*/ 57 h 2314"/>
              <a:gd name="T6" fmla="*/ 46 w 92"/>
              <a:gd name="T7" fmla="*/ 4 h 2314"/>
              <a:gd name="T8" fmla="*/ 92 w 92"/>
              <a:gd name="T9" fmla="*/ 70 h 2314"/>
              <a:gd name="T10" fmla="*/ 92 w 92"/>
              <a:gd name="T11" fmla="*/ 2244 h 2314"/>
              <a:gd name="T12" fmla="*/ 46 w 92"/>
              <a:gd name="T13" fmla="*/ 2310 h 2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2314">
                <a:moveTo>
                  <a:pt x="46" y="2310"/>
                </a:moveTo>
                <a:cubicBezTo>
                  <a:pt x="21" y="2314"/>
                  <a:pt x="0" y="2291"/>
                  <a:pt x="0" y="2258"/>
                </a:cubicBezTo>
                <a:lnTo>
                  <a:pt x="0" y="57"/>
                </a:lnTo>
                <a:cubicBezTo>
                  <a:pt x="0" y="24"/>
                  <a:pt x="21" y="0"/>
                  <a:pt x="46" y="4"/>
                </a:cubicBezTo>
                <a:cubicBezTo>
                  <a:pt x="71" y="8"/>
                  <a:pt x="92" y="38"/>
                  <a:pt x="92" y="70"/>
                </a:cubicBezTo>
                <a:lnTo>
                  <a:pt x="92" y="2244"/>
                </a:lnTo>
                <a:cubicBezTo>
                  <a:pt x="92" y="2277"/>
                  <a:pt x="71" y="2307"/>
                  <a:pt x="46" y="2310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49" name="Freeform 43">
            <a:extLst>
              <a:ext uri="{FF2B5EF4-FFF2-40B4-BE49-F238E27FC236}">
                <a16:creationId xmlns:a16="http://schemas.microsoft.com/office/drawing/2014/main" id="{8A9EC16E-167E-4996-9617-0643810C4FA1}"/>
              </a:ext>
            </a:extLst>
          </p:cNvPr>
          <p:cNvSpPr>
            <a:spLocks/>
          </p:cNvSpPr>
          <p:nvPr/>
        </p:nvSpPr>
        <p:spPr bwMode="auto">
          <a:xfrm>
            <a:off x="8798529" y="3497069"/>
            <a:ext cx="20876" cy="195388"/>
          </a:xfrm>
          <a:custGeom>
            <a:avLst/>
            <a:gdLst>
              <a:gd name="T0" fmla="*/ 46 w 92"/>
              <a:gd name="T1" fmla="*/ 1304 h 1307"/>
              <a:gd name="T2" fmla="*/ 0 w 92"/>
              <a:gd name="T3" fmla="*/ 1251 h 1307"/>
              <a:gd name="T4" fmla="*/ 0 w 92"/>
              <a:gd name="T5" fmla="*/ 55 h 1307"/>
              <a:gd name="T6" fmla="*/ 46 w 92"/>
              <a:gd name="T7" fmla="*/ 2 h 1307"/>
              <a:gd name="T8" fmla="*/ 92 w 92"/>
              <a:gd name="T9" fmla="*/ 63 h 1307"/>
              <a:gd name="T10" fmla="*/ 92 w 92"/>
              <a:gd name="T11" fmla="*/ 1243 h 1307"/>
              <a:gd name="T12" fmla="*/ 46 w 92"/>
              <a:gd name="T13" fmla="*/ 1304 h 1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1307">
                <a:moveTo>
                  <a:pt x="46" y="1304"/>
                </a:moveTo>
                <a:cubicBezTo>
                  <a:pt x="21" y="1307"/>
                  <a:pt x="0" y="1283"/>
                  <a:pt x="0" y="1251"/>
                </a:cubicBezTo>
                <a:lnTo>
                  <a:pt x="0" y="55"/>
                </a:lnTo>
                <a:cubicBezTo>
                  <a:pt x="0" y="23"/>
                  <a:pt x="21" y="0"/>
                  <a:pt x="46" y="2"/>
                </a:cubicBezTo>
                <a:cubicBezTo>
                  <a:pt x="72" y="5"/>
                  <a:pt x="92" y="32"/>
                  <a:pt x="92" y="63"/>
                </a:cubicBezTo>
                <a:lnTo>
                  <a:pt x="92" y="1243"/>
                </a:lnTo>
                <a:cubicBezTo>
                  <a:pt x="92" y="1274"/>
                  <a:pt x="72" y="1302"/>
                  <a:pt x="46" y="1304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50" name="Freeform 44">
            <a:extLst>
              <a:ext uri="{FF2B5EF4-FFF2-40B4-BE49-F238E27FC236}">
                <a16:creationId xmlns:a16="http://schemas.microsoft.com/office/drawing/2014/main" id="{67FCC139-660F-48F6-9CDA-5B8D99E5314F}"/>
              </a:ext>
            </a:extLst>
          </p:cNvPr>
          <p:cNvSpPr>
            <a:spLocks/>
          </p:cNvSpPr>
          <p:nvPr/>
        </p:nvSpPr>
        <p:spPr bwMode="auto">
          <a:xfrm>
            <a:off x="8855016" y="3538646"/>
            <a:ext cx="20876" cy="111961"/>
          </a:xfrm>
          <a:custGeom>
            <a:avLst/>
            <a:gdLst>
              <a:gd name="T0" fmla="*/ 46 w 92"/>
              <a:gd name="T1" fmla="*/ 746 h 748"/>
              <a:gd name="T2" fmla="*/ 0 w 92"/>
              <a:gd name="T3" fmla="*/ 694 h 748"/>
              <a:gd name="T4" fmla="*/ 0 w 92"/>
              <a:gd name="T5" fmla="*/ 54 h 748"/>
              <a:gd name="T6" fmla="*/ 46 w 92"/>
              <a:gd name="T7" fmla="*/ 2 h 748"/>
              <a:gd name="T8" fmla="*/ 92 w 92"/>
              <a:gd name="T9" fmla="*/ 59 h 748"/>
              <a:gd name="T10" fmla="*/ 92 w 92"/>
              <a:gd name="T11" fmla="*/ 689 h 748"/>
              <a:gd name="T12" fmla="*/ 46 w 92"/>
              <a:gd name="T13" fmla="*/ 746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748">
                <a:moveTo>
                  <a:pt x="46" y="746"/>
                </a:moveTo>
                <a:cubicBezTo>
                  <a:pt x="21" y="748"/>
                  <a:pt x="0" y="725"/>
                  <a:pt x="0" y="694"/>
                </a:cubicBezTo>
                <a:lnTo>
                  <a:pt x="0" y="54"/>
                </a:lnTo>
                <a:cubicBezTo>
                  <a:pt x="0" y="24"/>
                  <a:pt x="21" y="0"/>
                  <a:pt x="46" y="2"/>
                </a:cubicBezTo>
                <a:cubicBezTo>
                  <a:pt x="71" y="4"/>
                  <a:pt x="92" y="29"/>
                  <a:pt x="92" y="59"/>
                </a:cubicBezTo>
                <a:lnTo>
                  <a:pt x="92" y="689"/>
                </a:lnTo>
                <a:cubicBezTo>
                  <a:pt x="92" y="719"/>
                  <a:pt x="71" y="745"/>
                  <a:pt x="46" y="746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51" name="Freeform 45">
            <a:extLst>
              <a:ext uri="{FF2B5EF4-FFF2-40B4-BE49-F238E27FC236}">
                <a16:creationId xmlns:a16="http://schemas.microsoft.com/office/drawing/2014/main" id="{1CCC23EF-E60E-4F2E-8CD9-80804A63AFDF}"/>
              </a:ext>
            </a:extLst>
          </p:cNvPr>
          <p:cNvSpPr>
            <a:spLocks/>
          </p:cNvSpPr>
          <p:nvPr/>
        </p:nvSpPr>
        <p:spPr bwMode="auto">
          <a:xfrm>
            <a:off x="8911094" y="3513645"/>
            <a:ext cx="20876" cy="161963"/>
          </a:xfrm>
          <a:custGeom>
            <a:avLst/>
            <a:gdLst>
              <a:gd name="T0" fmla="*/ 46 w 93"/>
              <a:gd name="T1" fmla="*/ 1082 h 1084"/>
              <a:gd name="T2" fmla="*/ 0 w 93"/>
              <a:gd name="T3" fmla="*/ 1033 h 1084"/>
              <a:gd name="T4" fmla="*/ 0 w 93"/>
              <a:gd name="T5" fmla="*/ 51 h 1084"/>
              <a:gd name="T6" fmla="*/ 46 w 93"/>
              <a:gd name="T7" fmla="*/ 3 h 1084"/>
              <a:gd name="T8" fmla="*/ 92 w 93"/>
              <a:gd name="T9" fmla="*/ 59 h 1084"/>
              <a:gd name="T10" fmla="*/ 92 w 93"/>
              <a:gd name="T11" fmla="*/ 1025 h 1084"/>
              <a:gd name="T12" fmla="*/ 46 w 93"/>
              <a:gd name="T13" fmla="*/ 1082 h 1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084">
                <a:moveTo>
                  <a:pt x="46" y="1082"/>
                </a:moveTo>
                <a:cubicBezTo>
                  <a:pt x="21" y="1084"/>
                  <a:pt x="0" y="1062"/>
                  <a:pt x="0" y="1033"/>
                </a:cubicBezTo>
                <a:lnTo>
                  <a:pt x="0" y="51"/>
                </a:lnTo>
                <a:cubicBezTo>
                  <a:pt x="0" y="22"/>
                  <a:pt x="21" y="0"/>
                  <a:pt x="46" y="3"/>
                </a:cubicBezTo>
                <a:cubicBezTo>
                  <a:pt x="73" y="8"/>
                  <a:pt x="93" y="32"/>
                  <a:pt x="92" y="59"/>
                </a:cubicBezTo>
                <a:lnTo>
                  <a:pt x="92" y="1025"/>
                </a:lnTo>
                <a:cubicBezTo>
                  <a:pt x="93" y="1053"/>
                  <a:pt x="73" y="1077"/>
                  <a:pt x="46" y="1082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sp>
        <p:nvSpPr>
          <p:cNvPr id="52" name="Freeform 46">
            <a:extLst>
              <a:ext uri="{FF2B5EF4-FFF2-40B4-BE49-F238E27FC236}">
                <a16:creationId xmlns:a16="http://schemas.microsoft.com/office/drawing/2014/main" id="{FADD5A39-557C-416C-A95D-74ACE7741021}"/>
              </a:ext>
            </a:extLst>
          </p:cNvPr>
          <p:cNvSpPr>
            <a:spLocks/>
          </p:cNvSpPr>
          <p:nvPr/>
        </p:nvSpPr>
        <p:spPr bwMode="auto">
          <a:xfrm>
            <a:off x="8966353" y="3514461"/>
            <a:ext cx="21285" cy="160333"/>
          </a:xfrm>
          <a:custGeom>
            <a:avLst/>
            <a:gdLst>
              <a:gd name="T0" fmla="*/ 47 w 93"/>
              <a:gd name="T1" fmla="*/ 1070 h 1072"/>
              <a:gd name="T2" fmla="*/ 2 w 93"/>
              <a:gd name="T3" fmla="*/ 1025 h 1072"/>
              <a:gd name="T4" fmla="*/ 2 w 93"/>
              <a:gd name="T5" fmla="*/ 48 h 1072"/>
              <a:gd name="T6" fmla="*/ 47 w 93"/>
              <a:gd name="T7" fmla="*/ 2 h 1072"/>
              <a:gd name="T8" fmla="*/ 93 w 93"/>
              <a:gd name="T9" fmla="*/ 57 h 1072"/>
              <a:gd name="T10" fmla="*/ 93 w 93"/>
              <a:gd name="T11" fmla="*/ 1016 h 1072"/>
              <a:gd name="T12" fmla="*/ 47 w 93"/>
              <a:gd name="T13" fmla="*/ 1070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072">
                <a:moveTo>
                  <a:pt x="47" y="1070"/>
                </a:moveTo>
                <a:cubicBezTo>
                  <a:pt x="21" y="1072"/>
                  <a:pt x="0" y="1050"/>
                  <a:pt x="2" y="1025"/>
                </a:cubicBezTo>
                <a:lnTo>
                  <a:pt x="2" y="48"/>
                </a:lnTo>
                <a:cubicBezTo>
                  <a:pt x="0" y="22"/>
                  <a:pt x="21" y="0"/>
                  <a:pt x="47" y="2"/>
                </a:cubicBezTo>
                <a:cubicBezTo>
                  <a:pt x="74" y="7"/>
                  <a:pt x="93" y="30"/>
                  <a:pt x="93" y="57"/>
                </a:cubicBezTo>
                <a:lnTo>
                  <a:pt x="93" y="1016"/>
                </a:lnTo>
                <a:cubicBezTo>
                  <a:pt x="93" y="1043"/>
                  <a:pt x="74" y="1066"/>
                  <a:pt x="47" y="1070"/>
                </a:cubicBezTo>
                <a:close/>
              </a:path>
            </a:pathLst>
          </a:custGeom>
          <a:solidFill>
            <a:schemeClr val="lt1"/>
          </a:solidFill>
          <a:ln w="9525" cmpd="sng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89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21701161-C945-4AC5-98F8-3F65589F4B72}"/>
              </a:ext>
            </a:extLst>
          </p:cNvPr>
          <p:cNvCxnSpPr>
            <a:cxnSpLocks/>
          </p:cNvCxnSpPr>
          <p:nvPr/>
        </p:nvCxnSpPr>
        <p:spPr>
          <a:xfrm>
            <a:off x="4741818" y="3622087"/>
            <a:ext cx="1854925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93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3" grpId="0" animBg="1"/>
      <p:bldP spid="11" grpId="0" animBg="1"/>
      <p:bldP spid="12" grpId="0" animBg="1"/>
      <p:bldP spid="17" grpId="0" animBg="1"/>
      <p:bldP spid="18" grpId="0" animBg="1"/>
      <p:bldP spid="22" grpId="0" animBg="1"/>
      <p:bldP spid="26" grpId="0" animBg="1"/>
      <p:bldP spid="30" grpId="0" animBg="1"/>
      <p:bldP spid="33" grpId="0" animBg="1"/>
      <p:bldP spid="35" grpId="0" animBg="1"/>
      <p:bldP spid="39" grpId="0" animBg="1"/>
      <p:bldP spid="46" grpId="0" animBg="1"/>
      <p:bldP spid="47" grpId="0" animBg="1"/>
      <p:bldP spid="50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7CA63F-4AAE-4C43-8560-480789985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704" y="236363"/>
            <a:ext cx="11671200" cy="6386400"/>
          </a:xfrm>
          <a:prstGeom prst="roundRect">
            <a:avLst>
              <a:gd name="adj" fmla="val 3958"/>
            </a:avLst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FA47A54-892B-41C9-B7AC-84827FF3B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Распознавание объектов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FC817-7E70-4BD1-9CCC-91E195643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E9F8F1-F686-49DF-9F26-08C777B2363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5451EED-BB85-4C51-BA7D-0BD69F415D12}"/>
              </a:ext>
            </a:extLst>
          </p:cNvPr>
          <p:cNvSpPr/>
          <p:nvPr/>
        </p:nvSpPr>
        <p:spPr>
          <a:xfrm>
            <a:off x="10044826" y="1907035"/>
            <a:ext cx="1704262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ЖИВОТНЫЕ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2DD65CB-20DE-41AE-BBD7-44BAAAE7833E}"/>
              </a:ext>
            </a:extLst>
          </p:cNvPr>
          <p:cNvSpPr/>
          <p:nvPr/>
        </p:nvSpPr>
        <p:spPr>
          <a:xfrm>
            <a:off x="4752281" y="1236052"/>
            <a:ext cx="1540588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ГАДЖЕТЫ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F5A7E09-C725-44AC-85BE-85BF9115E942}"/>
              </a:ext>
            </a:extLst>
          </p:cNvPr>
          <p:cNvSpPr/>
          <p:nvPr/>
        </p:nvSpPr>
        <p:spPr>
          <a:xfrm>
            <a:off x="7720718" y="565069"/>
            <a:ext cx="1079646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ЕДА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083099C-D132-4B45-B711-D6083EE3B6E9}"/>
              </a:ext>
            </a:extLst>
          </p:cNvPr>
          <p:cNvCxnSpPr>
            <a:cxnSpLocks/>
          </p:cNvCxnSpPr>
          <p:nvPr/>
        </p:nvCxnSpPr>
        <p:spPr>
          <a:xfrm flipV="1">
            <a:off x="11135489" y="2243091"/>
            <a:ext cx="0" cy="2651035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A5069B3-9A11-4728-8ED1-71891063E2A7}"/>
              </a:ext>
            </a:extLst>
          </p:cNvPr>
          <p:cNvCxnSpPr>
            <a:cxnSpLocks/>
          </p:cNvCxnSpPr>
          <p:nvPr/>
        </p:nvCxnSpPr>
        <p:spPr>
          <a:xfrm flipV="1">
            <a:off x="896123" y="2940425"/>
            <a:ext cx="0" cy="1573874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E35AB63-58CE-4B5C-8F9D-E83E5F72222C}"/>
              </a:ext>
            </a:extLst>
          </p:cNvPr>
          <p:cNvSpPr/>
          <p:nvPr/>
        </p:nvSpPr>
        <p:spPr>
          <a:xfrm>
            <a:off x="623888" y="2578018"/>
            <a:ext cx="1891770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ТРАНСПОРТ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096042E-3D1E-434D-9223-1F6D65451427}"/>
              </a:ext>
            </a:extLst>
          </p:cNvPr>
          <p:cNvCxnSpPr>
            <a:cxnSpLocks/>
          </p:cNvCxnSpPr>
          <p:nvPr/>
        </p:nvCxnSpPr>
        <p:spPr>
          <a:xfrm flipV="1">
            <a:off x="5522575" y="1592003"/>
            <a:ext cx="0" cy="995024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381087C-7C74-43EC-89F1-1592E483D8D7}"/>
              </a:ext>
            </a:extLst>
          </p:cNvPr>
          <p:cNvCxnSpPr>
            <a:cxnSpLocks/>
          </p:cNvCxnSpPr>
          <p:nvPr/>
        </p:nvCxnSpPr>
        <p:spPr>
          <a:xfrm flipH="1" flipV="1">
            <a:off x="8492677" y="928468"/>
            <a:ext cx="1" cy="3867184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B19B389-EA32-47D0-98F7-4E50C38DEB7C}"/>
              </a:ext>
            </a:extLst>
          </p:cNvPr>
          <p:cNvSpPr/>
          <p:nvPr/>
        </p:nvSpPr>
        <p:spPr>
          <a:xfrm>
            <a:off x="2716038" y="1907035"/>
            <a:ext cx="2426838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СПОРТИНВЕНТАРЬ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7DE79DF7-C405-465E-8852-D15423769EBD}"/>
              </a:ext>
            </a:extLst>
          </p:cNvPr>
          <p:cNvSpPr/>
          <p:nvPr/>
        </p:nvSpPr>
        <p:spPr>
          <a:xfrm>
            <a:off x="2492660" y="3249000"/>
            <a:ext cx="1891770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МЕБЕЛЬ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E4FEA3DB-3DA4-4249-94CE-899DF3065544}"/>
              </a:ext>
            </a:extLst>
          </p:cNvPr>
          <p:cNvSpPr/>
          <p:nvPr/>
        </p:nvSpPr>
        <p:spPr>
          <a:xfrm>
            <a:off x="9295158" y="2578018"/>
            <a:ext cx="1540588" cy="36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ПОСУДА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BFC9CE2-E550-4772-BC66-89340CCDA0C6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3438545" y="3609000"/>
            <a:ext cx="0" cy="288181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678586B-585D-439E-B946-82A3949DA0BC}"/>
              </a:ext>
            </a:extLst>
          </p:cNvPr>
          <p:cNvCxnSpPr>
            <a:cxnSpLocks/>
          </p:cNvCxnSpPr>
          <p:nvPr/>
        </p:nvCxnSpPr>
        <p:spPr>
          <a:xfrm flipV="1">
            <a:off x="4581859" y="2269606"/>
            <a:ext cx="0" cy="3145027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D5EA7638-34F0-4103-B67A-27DEB4743D4A}"/>
              </a:ext>
            </a:extLst>
          </p:cNvPr>
          <p:cNvCxnSpPr>
            <a:cxnSpLocks/>
          </p:cNvCxnSpPr>
          <p:nvPr/>
        </p:nvCxnSpPr>
        <p:spPr>
          <a:xfrm flipH="1" flipV="1">
            <a:off x="10279273" y="2938409"/>
            <a:ext cx="1" cy="2884186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3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9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84C6CE-331E-4163-8789-68CBD2BD2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Распознавание движений и поз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1D9B9A-442B-4C5E-8156-4B550B411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E9F8F1-F686-49DF-9F26-08C777B2363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00B4C4-3D3A-492D-A33F-16488FDC72D4}"/>
              </a:ext>
            </a:extLst>
          </p:cNvPr>
          <p:cNvSpPr/>
          <p:nvPr/>
        </p:nvSpPr>
        <p:spPr>
          <a:xfrm>
            <a:off x="9310062" y="3281349"/>
            <a:ext cx="203453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Поет в микрофон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Работает за компьютером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Пишет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Хлопает в ладоши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Пожимает руку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Целует кого-то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Бьет кого-то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Садится на колени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Читает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Курит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FF2FE07-11B8-4362-8A27-BEBE1D20CC9D}"/>
              </a:ext>
            </a:extLst>
          </p:cNvPr>
          <p:cNvSpPr/>
          <p:nvPr/>
        </p:nvSpPr>
        <p:spPr>
          <a:xfrm>
            <a:off x="6966690" y="2624842"/>
            <a:ext cx="3668179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ДЕЙСТВИЯ/ПОЗЫ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078CE9E-F2D1-4F39-B79D-1387024A0156}"/>
              </a:ext>
            </a:extLst>
          </p:cNvPr>
          <p:cNvSpPr/>
          <p:nvPr/>
        </p:nvSpPr>
        <p:spPr>
          <a:xfrm>
            <a:off x="7016809" y="3294797"/>
            <a:ext cx="168828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Едет (верхом/в авто)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Стоит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Ест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Пьет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Танцует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Лежит/упал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Идет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Плывет</a:t>
            </a:r>
            <a:endParaRPr lang="en-US" sz="1200" kern="1200" dirty="0">
              <a:latin typeface="PT Root UI" panose="020B0303020202020204" pitchFamily="34" charset="-52"/>
              <a:ea typeface="PT Root UI" panose="020B0303020202020204" pitchFamily="34" charset="-52"/>
            </a:endParaRPr>
          </a:p>
          <a:p>
            <a:pPr defTabSz="1218850">
              <a:buClrTx/>
              <a:defRPr/>
            </a:pPr>
            <a:r>
              <a:rPr lang="ru-RU" sz="1200" kern="12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Сидит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Бежит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4E11C65-A538-4FA5-9349-E9E878964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1" y="1356360"/>
            <a:ext cx="5623200" cy="4723200"/>
          </a:xfrm>
          <a:prstGeom prst="roundRect">
            <a:avLst>
              <a:gd name="adj" fmla="val 8887"/>
            </a:avLst>
          </a:prstGeom>
        </p:spPr>
      </p:pic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B90CD281-AAAF-4F13-A209-4F6CBF7B15A5}"/>
              </a:ext>
            </a:extLst>
          </p:cNvPr>
          <p:cNvCxnSpPr>
            <a:cxnSpLocks/>
          </p:cNvCxnSpPr>
          <p:nvPr/>
        </p:nvCxnSpPr>
        <p:spPr>
          <a:xfrm>
            <a:off x="6096000" y="4892108"/>
            <a:ext cx="937404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8AE337CA-79F4-4872-A3E3-5FFE4C83461E}"/>
              </a:ext>
            </a:extLst>
          </p:cNvPr>
          <p:cNvCxnSpPr>
            <a:cxnSpLocks/>
          </p:cNvCxnSpPr>
          <p:nvPr/>
        </p:nvCxnSpPr>
        <p:spPr>
          <a:xfrm>
            <a:off x="6096000" y="3971097"/>
            <a:ext cx="937404" cy="1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0951DB9-6444-4EB4-B103-1DAD5414A985}"/>
              </a:ext>
            </a:extLst>
          </p:cNvPr>
          <p:cNvCxnSpPr>
            <a:cxnSpLocks/>
          </p:cNvCxnSpPr>
          <p:nvPr/>
        </p:nvCxnSpPr>
        <p:spPr>
          <a:xfrm flipH="1">
            <a:off x="2081842" y="1788543"/>
            <a:ext cx="385314" cy="224287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FFF4C7A-4439-4991-85F6-662BC20F93A7}"/>
              </a:ext>
            </a:extLst>
          </p:cNvPr>
          <p:cNvCxnSpPr>
            <a:cxnSpLocks/>
          </p:cNvCxnSpPr>
          <p:nvPr/>
        </p:nvCxnSpPr>
        <p:spPr>
          <a:xfrm flipH="1">
            <a:off x="1259457" y="2018581"/>
            <a:ext cx="816634" cy="1247955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73A2500-3F68-45B3-9BEB-ACF24A662A86}"/>
              </a:ext>
            </a:extLst>
          </p:cNvPr>
          <p:cNvCxnSpPr>
            <a:cxnSpLocks/>
          </p:cNvCxnSpPr>
          <p:nvPr/>
        </p:nvCxnSpPr>
        <p:spPr>
          <a:xfrm flipH="1">
            <a:off x="731838" y="3259437"/>
            <a:ext cx="520210" cy="1513846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1D289DA-FEC2-44C9-91D8-3BDAE6DEAD3C}"/>
              </a:ext>
            </a:extLst>
          </p:cNvPr>
          <p:cNvCxnSpPr>
            <a:cxnSpLocks/>
          </p:cNvCxnSpPr>
          <p:nvPr/>
        </p:nvCxnSpPr>
        <p:spPr>
          <a:xfrm flipH="1" flipV="1">
            <a:off x="2461405" y="1779374"/>
            <a:ext cx="460074" cy="216203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082FE75-12B5-4224-A8F1-E2B799DF72FC}"/>
              </a:ext>
            </a:extLst>
          </p:cNvPr>
          <p:cNvCxnSpPr>
            <a:cxnSpLocks/>
          </p:cNvCxnSpPr>
          <p:nvPr/>
        </p:nvCxnSpPr>
        <p:spPr>
          <a:xfrm flipV="1">
            <a:off x="2582174" y="3232030"/>
            <a:ext cx="230037" cy="741873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FC05010-29EC-4C4F-91C4-D86FAEE92225}"/>
              </a:ext>
            </a:extLst>
          </p:cNvPr>
          <p:cNvCxnSpPr>
            <a:cxnSpLocks/>
          </p:cNvCxnSpPr>
          <p:nvPr/>
        </p:nvCxnSpPr>
        <p:spPr>
          <a:xfrm>
            <a:off x="731838" y="4761781"/>
            <a:ext cx="153807" cy="506083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9692B78-2CC2-49BA-B4B8-E548ACDC8DEA}"/>
              </a:ext>
            </a:extLst>
          </p:cNvPr>
          <p:cNvCxnSpPr>
            <a:cxnSpLocks/>
          </p:cNvCxnSpPr>
          <p:nvPr/>
        </p:nvCxnSpPr>
        <p:spPr>
          <a:xfrm>
            <a:off x="879894" y="5267864"/>
            <a:ext cx="799381" cy="333555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D58302-F4D6-4CE6-8C41-2ECF9AB4C5AA}"/>
              </a:ext>
            </a:extLst>
          </p:cNvPr>
          <p:cNvCxnSpPr>
            <a:cxnSpLocks/>
          </p:cNvCxnSpPr>
          <p:nvPr/>
        </p:nvCxnSpPr>
        <p:spPr>
          <a:xfrm flipH="1">
            <a:off x="1512498" y="5578415"/>
            <a:ext cx="166777" cy="442823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1AD1D14-BDD0-494F-BFC4-8884A0386F32}"/>
              </a:ext>
            </a:extLst>
          </p:cNvPr>
          <p:cNvCxnSpPr>
            <a:cxnSpLocks/>
          </p:cNvCxnSpPr>
          <p:nvPr/>
        </p:nvCxnSpPr>
        <p:spPr>
          <a:xfrm>
            <a:off x="1512498" y="6021238"/>
            <a:ext cx="1276710" cy="1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F35708F-F589-4D01-99FA-B9E4E2BCB5E1}"/>
              </a:ext>
            </a:extLst>
          </p:cNvPr>
          <p:cNvCxnSpPr>
            <a:cxnSpLocks/>
          </p:cNvCxnSpPr>
          <p:nvPr/>
        </p:nvCxnSpPr>
        <p:spPr>
          <a:xfrm flipV="1">
            <a:off x="2783457" y="5359880"/>
            <a:ext cx="408318" cy="649856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D42E263-0A56-4454-A86E-683136773895}"/>
              </a:ext>
            </a:extLst>
          </p:cNvPr>
          <p:cNvCxnSpPr>
            <a:cxnSpLocks/>
          </p:cNvCxnSpPr>
          <p:nvPr/>
        </p:nvCxnSpPr>
        <p:spPr>
          <a:xfrm flipH="1" flipV="1">
            <a:off x="2971800" y="4888006"/>
            <a:ext cx="231476" cy="477624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744AA86-4718-4CB5-8C47-05D9BE1BE3C5}"/>
              </a:ext>
            </a:extLst>
          </p:cNvPr>
          <p:cNvCxnSpPr>
            <a:cxnSpLocks/>
          </p:cNvCxnSpPr>
          <p:nvPr/>
        </p:nvCxnSpPr>
        <p:spPr>
          <a:xfrm flipV="1">
            <a:off x="2311879" y="3962400"/>
            <a:ext cx="276046" cy="632604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B76066D-E7A0-4745-A9B3-8A7476AB0639}"/>
              </a:ext>
            </a:extLst>
          </p:cNvPr>
          <p:cNvCxnSpPr>
            <a:cxnSpLocks/>
          </p:cNvCxnSpPr>
          <p:nvPr/>
        </p:nvCxnSpPr>
        <p:spPr>
          <a:xfrm flipV="1">
            <a:off x="2812211" y="2599426"/>
            <a:ext cx="253042" cy="649857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36E3EF6-3A54-42B4-A3BC-6221681EA1C5}"/>
              </a:ext>
            </a:extLst>
          </p:cNvPr>
          <p:cNvCxnSpPr>
            <a:cxnSpLocks/>
          </p:cNvCxnSpPr>
          <p:nvPr/>
        </p:nvCxnSpPr>
        <p:spPr>
          <a:xfrm flipH="1" flipV="1">
            <a:off x="2311881" y="4595006"/>
            <a:ext cx="653195" cy="29300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9578FAB2-C2A0-4FE3-87C3-D37A9EA94B6B}"/>
              </a:ext>
            </a:extLst>
          </p:cNvPr>
          <p:cNvCxnSpPr>
            <a:cxnSpLocks/>
          </p:cNvCxnSpPr>
          <p:nvPr/>
        </p:nvCxnSpPr>
        <p:spPr>
          <a:xfrm flipH="1" flipV="1">
            <a:off x="2921479" y="1995577"/>
            <a:ext cx="143774" cy="621102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AF7BA1DC-A10E-4198-9527-E70E628900D5}"/>
              </a:ext>
            </a:extLst>
          </p:cNvPr>
          <p:cNvCxnSpPr>
            <a:cxnSpLocks/>
          </p:cNvCxnSpPr>
          <p:nvPr/>
        </p:nvCxnSpPr>
        <p:spPr>
          <a:xfrm flipH="1" flipV="1">
            <a:off x="4037162" y="2254370"/>
            <a:ext cx="437072" cy="132272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FD2DC8F1-EA7D-4B4D-8F21-26FAC226EA16}"/>
              </a:ext>
            </a:extLst>
          </p:cNvPr>
          <p:cNvCxnSpPr>
            <a:cxnSpLocks/>
          </p:cNvCxnSpPr>
          <p:nvPr/>
        </p:nvCxnSpPr>
        <p:spPr>
          <a:xfrm flipH="1">
            <a:off x="3663351" y="2265872"/>
            <a:ext cx="362309" cy="48883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FC38873A-C38E-46AB-A7F3-63B52A7A6080}"/>
              </a:ext>
            </a:extLst>
          </p:cNvPr>
          <p:cNvCxnSpPr>
            <a:cxnSpLocks/>
          </p:cNvCxnSpPr>
          <p:nvPr/>
        </p:nvCxnSpPr>
        <p:spPr>
          <a:xfrm flipH="1">
            <a:off x="3421811" y="2766204"/>
            <a:ext cx="235790" cy="626853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107939A4-A0E0-4C51-B412-9551A13209CE}"/>
              </a:ext>
            </a:extLst>
          </p:cNvPr>
          <p:cNvCxnSpPr>
            <a:cxnSpLocks/>
          </p:cNvCxnSpPr>
          <p:nvPr/>
        </p:nvCxnSpPr>
        <p:spPr>
          <a:xfrm flipH="1">
            <a:off x="3306792" y="3398808"/>
            <a:ext cx="109268" cy="822384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375EF34E-F07B-4678-AD6B-E5DAF414415C}"/>
              </a:ext>
            </a:extLst>
          </p:cNvPr>
          <p:cNvCxnSpPr>
            <a:cxnSpLocks/>
          </p:cNvCxnSpPr>
          <p:nvPr/>
        </p:nvCxnSpPr>
        <p:spPr>
          <a:xfrm>
            <a:off x="3295291" y="4215442"/>
            <a:ext cx="390004" cy="39633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5B6BF404-5A5A-47E2-89DC-01912C8242BE}"/>
              </a:ext>
            </a:extLst>
          </p:cNvPr>
          <p:cNvCxnSpPr>
            <a:cxnSpLocks/>
          </p:cNvCxnSpPr>
          <p:nvPr/>
        </p:nvCxnSpPr>
        <p:spPr>
          <a:xfrm flipV="1">
            <a:off x="3720860" y="4393721"/>
            <a:ext cx="787880" cy="212785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D31958EB-8E30-4968-89B1-98C83EADD6F0}"/>
              </a:ext>
            </a:extLst>
          </p:cNvPr>
          <p:cNvCxnSpPr>
            <a:cxnSpLocks/>
          </p:cNvCxnSpPr>
          <p:nvPr/>
        </p:nvCxnSpPr>
        <p:spPr>
          <a:xfrm flipV="1">
            <a:off x="4471904" y="3985404"/>
            <a:ext cx="353138" cy="434899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1BEF0339-24E1-4CF2-980A-D5FF97EA4203}"/>
              </a:ext>
            </a:extLst>
          </p:cNvPr>
          <p:cNvCxnSpPr>
            <a:cxnSpLocks/>
          </p:cNvCxnSpPr>
          <p:nvPr/>
        </p:nvCxnSpPr>
        <p:spPr>
          <a:xfrm flipH="1" flipV="1">
            <a:off x="4474234" y="2392393"/>
            <a:ext cx="603849" cy="425569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BCAB1538-D0FC-46FE-80C7-749388E0EB3C}"/>
              </a:ext>
            </a:extLst>
          </p:cNvPr>
          <p:cNvCxnSpPr>
            <a:cxnSpLocks/>
          </p:cNvCxnSpPr>
          <p:nvPr/>
        </p:nvCxnSpPr>
        <p:spPr>
          <a:xfrm flipV="1">
            <a:off x="4836543" y="2829466"/>
            <a:ext cx="241541" cy="1150187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5CDF54FD-F151-4AE8-B817-C6876E9A282F}"/>
              </a:ext>
            </a:extLst>
          </p:cNvPr>
          <p:cNvCxnSpPr>
            <a:cxnSpLocks/>
          </p:cNvCxnSpPr>
          <p:nvPr/>
        </p:nvCxnSpPr>
        <p:spPr>
          <a:xfrm>
            <a:off x="2964873" y="4892108"/>
            <a:ext cx="313750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E8C67231-46CD-4CFA-9577-2C2A5A8EFE44}"/>
              </a:ext>
            </a:extLst>
          </p:cNvPr>
          <p:cNvCxnSpPr>
            <a:cxnSpLocks/>
          </p:cNvCxnSpPr>
          <p:nvPr/>
        </p:nvCxnSpPr>
        <p:spPr>
          <a:xfrm>
            <a:off x="4838007" y="3971098"/>
            <a:ext cx="12643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6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4" dur="25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074F6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74F6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5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3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45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6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75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9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5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5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850"/>
                            </p:stCondLst>
                            <p:childTnLst>
                              <p:par>
                                <p:cTn id="12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4" dur="25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074F6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74F6"/>
                                      </p:to>
                                    </p:animClr>
                                    <p:set>
                                      <p:cBhvr>
                                        <p:cTn id="126" dur="25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A209B7-73E0-4085-A8ED-CF55FFCF8F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412" y="1356360"/>
            <a:ext cx="5623200" cy="4723200"/>
          </a:xfrm>
          <a:prstGeom prst="roundRect">
            <a:avLst>
              <a:gd name="adj" fmla="val 8887"/>
            </a:avLst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DC998B2-46E3-4FDB-81FB-2107DEF9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Распознавание надписей в кадре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80B7E0-5C94-4D91-8719-B7E08D856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E9F8F1-F686-49DF-9F26-08C777B2363B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F0F3724-216D-47A3-A679-674EEF5FC2CD}"/>
              </a:ext>
            </a:extLst>
          </p:cNvPr>
          <p:cNvSpPr/>
          <p:nvPr/>
        </p:nvSpPr>
        <p:spPr>
          <a:xfrm>
            <a:off x="1776679" y="2924770"/>
            <a:ext cx="3029481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НАДПИСИ В КАДРЕ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1EEB4E-EF24-4B9E-807D-CD2D032103CA}"/>
              </a:ext>
            </a:extLst>
          </p:cNvPr>
          <p:cNvSpPr/>
          <p:nvPr/>
        </p:nvSpPr>
        <p:spPr>
          <a:xfrm>
            <a:off x="2093851" y="3877261"/>
            <a:ext cx="907621" cy="296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850">
              <a:lnSpc>
                <a:spcPct val="120000"/>
              </a:lnSpc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«</a:t>
            </a:r>
            <a:r>
              <a:rPr lang="en-US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STREET</a:t>
            </a: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26BAA9-26F2-4B98-B868-C59FCD74A859}"/>
              </a:ext>
            </a:extLst>
          </p:cNvPr>
          <p:cNvSpPr txBox="1"/>
          <p:nvPr/>
        </p:nvSpPr>
        <p:spPr>
          <a:xfrm>
            <a:off x="2093851" y="4293399"/>
            <a:ext cx="1625917" cy="296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50">
              <a:lnSpc>
                <a:spcPct val="120000"/>
              </a:lnSpc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«</a:t>
            </a:r>
            <a:r>
              <a:rPr lang="en-US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BAKER STREET</a:t>
            </a: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»</a:t>
            </a:r>
            <a:endParaRPr lang="en-US" sz="1200" kern="1200" dirty="0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116DA21-7655-4014-A3A1-B0EC0BA536C0}"/>
              </a:ext>
            </a:extLst>
          </p:cNvPr>
          <p:cNvCxnSpPr>
            <a:cxnSpLocks/>
          </p:cNvCxnSpPr>
          <p:nvPr/>
        </p:nvCxnSpPr>
        <p:spPr>
          <a:xfrm flipH="1">
            <a:off x="8251598" y="2318109"/>
            <a:ext cx="1269548" cy="226061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DB109E2-BF92-41AF-8297-476AB5139007}"/>
              </a:ext>
            </a:extLst>
          </p:cNvPr>
          <p:cNvCxnSpPr>
            <a:cxnSpLocks/>
          </p:cNvCxnSpPr>
          <p:nvPr/>
        </p:nvCxnSpPr>
        <p:spPr>
          <a:xfrm>
            <a:off x="2132108" y="4179025"/>
            <a:ext cx="416168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16480F7-8F8F-4158-9EA3-25EDA93ABB68}"/>
              </a:ext>
            </a:extLst>
          </p:cNvPr>
          <p:cNvCxnSpPr>
            <a:cxnSpLocks/>
          </p:cNvCxnSpPr>
          <p:nvPr/>
        </p:nvCxnSpPr>
        <p:spPr>
          <a:xfrm>
            <a:off x="2121677" y="4578723"/>
            <a:ext cx="415970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1F51B3F-CE37-442C-960C-38EA2C2494A0}"/>
              </a:ext>
            </a:extLst>
          </p:cNvPr>
          <p:cNvSpPr/>
          <p:nvPr/>
        </p:nvSpPr>
        <p:spPr>
          <a:xfrm>
            <a:off x="8637104" y="1933200"/>
            <a:ext cx="2206488" cy="378533"/>
          </a:xfrm>
          <a:prstGeom prst="roundRect">
            <a:avLst>
              <a:gd name="adj" fmla="val 50000"/>
            </a:avLst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850">
              <a:spcAft>
                <a:spcPts val="800"/>
              </a:spcAft>
              <a:buClrTx/>
            </a:pPr>
            <a:endParaRPr lang="ru-RU" sz="16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1F44390-3377-433D-B10C-AE39023086C6}"/>
              </a:ext>
            </a:extLst>
          </p:cNvPr>
          <p:cNvSpPr/>
          <p:nvPr/>
        </p:nvSpPr>
        <p:spPr>
          <a:xfrm>
            <a:off x="6336271" y="3349130"/>
            <a:ext cx="929234" cy="301192"/>
          </a:xfrm>
          <a:prstGeom prst="roundRect">
            <a:avLst>
              <a:gd name="adj" fmla="val 50000"/>
            </a:avLst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850">
              <a:spcAft>
                <a:spcPts val="800"/>
              </a:spcAft>
            </a:pP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6549A83-2130-4AEB-AE8F-5768C889C413}"/>
              </a:ext>
            </a:extLst>
          </p:cNvPr>
          <p:cNvCxnSpPr>
            <a:cxnSpLocks/>
          </p:cNvCxnSpPr>
          <p:nvPr/>
        </p:nvCxnSpPr>
        <p:spPr>
          <a:xfrm flipH="1">
            <a:off x="6288993" y="3653792"/>
            <a:ext cx="296052" cy="52716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E24F339-D19B-4AD5-B8DF-3BBAC22DCEE8}"/>
              </a:ext>
            </a:extLst>
          </p:cNvPr>
          <p:cNvCxnSpPr>
            <a:cxnSpLocks/>
          </p:cNvCxnSpPr>
          <p:nvPr/>
        </p:nvCxnSpPr>
        <p:spPr>
          <a:xfrm>
            <a:off x="6295324" y="4578723"/>
            <a:ext cx="19614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40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23FDA6-205B-47AF-8A80-8CEAEBA77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Распознавание преобладающей палитры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C3EA97-B239-4665-B394-65B66E3FE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E9F8F1-F686-49DF-9F26-08C777B2363B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C82466C-2665-43FF-8632-A3AD8EBEBAF2}"/>
              </a:ext>
            </a:extLst>
          </p:cNvPr>
          <p:cNvSpPr/>
          <p:nvPr/>
        </p:nvSpPr>
        <p:spPr>
          <a:xfrm>
            <a:off x="1227354" y="2944829"/>
            <a:ext cx="4216445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ПРЕОБЛАДАЮЩАЯ ПАЛИТРА</a:t>
            </a:r>
          </a:p>
        </p:txBody>
      </p:sp>
      <p:sp>
        <p:nvSpPr>
          <p:cNvPr id="14" name="Скругленный прямоугольник 11">
            <a:extLst>
              <a:ext uri="{FF2B5EF4-FFF2-40B4-BE49-F238E27FC236}">
                <a16:creationId xmlns:a16="http://schemas.microsoft.com/office/drawing/2014/main" id="{C55521F6-42B0-48F0-AEE0-AE469995D0BE}"/>
              </a:ext>
            </a:extLst>
          </p:cNvPr>
          <p:cNvSpPr/>
          <p:nvPr/>
        </p:nvSpPr>
        <p:spPr>
          <a:xfrm>
            <a:off x="1349116" y="3840517"/>
            <a:ext cx="1106022" cy="1106022"/>
          </a:xfrm>
          <a:prstGeom prst="ellipse">
            <a:avLst/>
          </a:prstGeom>
          <a:solidFill>
            <a:srgbClr val="85B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60%</a:t>
            </a:r>
          </a:p>
        </p:txBody>
      </p:sp>
      <p:sp>
        <p:nvSpPr>
          <p:cNvPr id="15" name="Скругленный прямоугольник 12">
            <a:extLst>
              <a:ext uri="{FF2B5EF4-FFF2-40B4-BE49-F238E27FC236}">
                <a16:creationId xmlns:a16="http://schemas.microsoft.com/office/drawing/2014/main" id="{F7544E2E-0EB8-4676-B586-54A45D372481}"/>
              </a:ext>
            </a:extLst>
          </p:cNvPr>
          <p:cNvSpPr/>
          <p:nvPr/>
        </p:nvSpPr>
        <p:spPr>
          <a:xfrm>
            <a:off x="2632393" y="3840517"/>
            <a:ext cx="1106022" cy="1106022"/>
          </a:xfrm>
          <a:prstGeom prst="ellipse">
            <a:avLst/>
          </a:prstGeom>
          <a:solidFill>
            <a:srgbClr val="ABC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30%</a:t>
            </a:r>
          </a:p>
        </p:txBody>
      </p:sp>
      <p:sp>
        <p:nvSpPr>
          <p:cNvPr id="16" name="Скругленный прямоугольник 13">
            <a:extLst>
              <a:ext uri="{FF2B5EF4-FFF2-40B4-BE49-F238E27FC236}">
                <a16:creationId xmlns:a16="http://schemas.microsoft.com/office/drawing/2014/main" id="{FCA152E2-DDF3-4D63-B6FE-81BE32D6167D}"/>
              </a:ext>
            </a:extLst>
          </p:cNvPr>
          <p:cNvSpPr/>
          <p:nvPr/>
        </p:nvSpPr>
        <p:spPr>
          <a:xfrm>
            <a:off x="3915671" y="3840517"/>
            <a:ext cx="1106022" cy="11060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10%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18C359D-1A1C-4EE5-84B6-F1B1569E0717}"/>
              </a:ext>
            </a:extLst>
          </p:cNvPr>
          <p:cNvSpPr/>
          <p:nvPr/>
        </p:nvSpPr>
        <p:spPr>
          <a:xfrm>
            <a:off x="4470623" y="3429000"/>
            <a:ext cx="1024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8850">
              <a:buClrTx/>
              <a:defRPr/>
            </a:pPr>
            <a:r>
              <a:rPr lang="ru-RU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До 5 цветов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2D177C-A0B3-4F33-BC7D-6A9C212536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412" y="1356360"/>
            <a:ext cx="5623200" cy="4723200"/>
          </a:xfrm>
          <a:prstGeom prst="roundRect">
            <a:avLst>
              <a:gd name="adj" fmla="val 8887"/>
            </a:avLst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946C2BF-59D1-496B-9325-737E4AA4583D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5443799" y="3124829"/>
            <a:ext cx="85852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43C931E-09A5-4739-B069-9D8329FDFED2}"/>
              </a:ext>
            </a:extLst>
          </p:cNvPr>
          <p:cNvCxnSpPr>
            <a:cxnSpLocks/>
          </p:cNvCxnSpPr>
          <p:nvPr/>
        </p:nvCxnSpPr>
        <p:spPr>
          <a:xfrm flipH="1">
            <a:off x="6295292" y="3124829"/>
            <a:ext cx="1399737" cy="0"/>
          </a:xfrm>
          <a:prstGeom prst="line">
            <a:avLst/>
          </a:prstGeom>
          <a:ln w="127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7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063BC0-AEDC-4A51-9D66-02D998B9B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Классификация кинематографических планов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5112A7-2A9D-4BE4-AD1A-7E31C41FC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E9F8F1-F686-49DF-9F26-08C777B2363B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EBBE7B4-6E7B-4665-8846-6E22A7D89D81}"/>
              </a:ext>
            </a:extLst>
          </p:cNvPr>
          <p:cNvSpPr/>
          <p:nvPr/>
        </p:nvSpPr>
        <p:spPr>
          <a:xfrm>
            <a:off x="1566048" y="3490782"/>
            <a:ext cx="2715872" cy="1036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Общий план (</a:t>
            </a:r>
            <a:r>
              <a:rPr lang="en-US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Full shot)</a:t>
            </a:r>
            <a:endParaRPr lang="ru-RU" sz="1200" kern="1200" dirty="0">
              <a:latin typeface="PT Root UI" panose="020B0303020202020204" pitchFamily="34" charset="-52"/>
              <a:ea typeface="PT Root UI" panose="020B0303020202020204" pitchFamily="34" charset="-52"/>
            </a:endParaRPr>
          </a:p>
          <a:p>
            <a:pPr defTabSz="1218850">
              <a:buClrTx/>
              <a:tabLst>
                <a:tab pos="1884363" algn="l"/>
              </a:tabLst>
              <a:defRPr/>
            </a:pPr>
            <a:r>
              <a:rPr lang="ru-RU" sz="1333" b="1" kern="12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Средний план (</a:t>
            </a:r>
            <a:r>
              <a:rPr lang="en-US" sz="1333" b="1" kern="12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Medium shot)</a:t>
            </a:r>
            <a:endParaRPr lang="ru-RU" sz="1333" b="1" kern="1200" dirty="0">
              <a:latin typeface="PT Root UI Bold" panose="020B0603020202020204" pitchFamily="34" charset="-52"/>
              <a:ea typeface="PT Root UI Bold" panose="020B0603020202020204" pitchFamily="34" charset="-52"/>
            </a:endParaRP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Крупный план (</a:t>
            </a:r>
            <a:r>
              <a:rPr lang="en-US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Close up)</a:t>
            </a: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Детальный план (</a:t>
            </a:r>
            <a:r>
              <a:rPr lang="en-US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Extreme close up)</a:t>
            </a:r>
            <a:endParaRPr lang="ru-RU" sz="1200" kern="1200" dirty="0">
              <a:latin typeface="PT Root UI" panose="020B0303020202020204" pitchFamily="34" charset="-52"/>
              <a:ea typeface="PT Root UI" panose="020B0303020202020204" pitchFamily="34" charset="-52"/>
            </a:endParaRPr>
          </a:p>
          <a:p>
            <a:pPr defTabSz="1218850">
              <a:buClrTx/>
              <a:defRPr/>
            </a:pP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Дальний план</a:t>
            </a:r>
            <a:r>
              <a:rPr lang="en-US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 / </a:t>
            </a:r>
            <a:r>
              <a:rPr lang="ru-RU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Пейзаж</a:t>
            </a:r>
            <a:r>
              <a:rPr lang="en-US" sz="1200" kern="1200" dirty="0">
                <a:latin typeface="PT Root UI" panose="020B0303020202020204" pitchFamily="34" charset="-52"/>
                <a:ea typeface="PT Root UI" panose="020B0303020202020204" pitchFamily="34" charset="-52"/>
              </a:rPr>
              <a:t> (Long shot)</a:t>
            </a:r>
            <a:endParaRPr lang="ru-RU" sz="1200" kern="1200" dirty="0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DF6916C-AEB3-4B34-85EB-313DBD2831CF}"/>
              </a:ext>
            </a:extLst>
          </p:cNvPr>
          <p:cNvSpPr/>
          <p:nvPr/>
        </p:nvSpPr>
        <p:spPr>
          <a:xfrm>
            <a:off x="1285069" y="2746828"/>
            <a:ext cx="4002149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КИНЕМАТОГРАФИЧЕСКИЙ ПЛАН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B55E95E-71CC-4982-80EA-18FA695879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412" y="1356360"/>
            <a:ext cx="5623200" cy="4723200"/>
          </a:xfrm>
          <a:prstGeom prst="roundRect">
            <a:avLst>
              <a:gd name="adj" fmla="val 8887"/>
            </a:avLst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088306D-6837-436E-8675-F0F2310F0F56}"/>
              </a:ext>
            </a:extLst>
          </p:cNvPr>
          <p:cNvCxnSpPr>
            <a:cxnSpLocks/>
          </p:cNvCxnSpPr>
          <p:nvPr/>
        </p:nvCxnSpPr>
        <p:spPr>
          <a:xfrm flipH="1">
            <a:off x="7411453" y="2273968"/>
            <a:ext cx="569494" cy="196516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3149E38-9A57-41D5-A43D-908E2FB109C3}"/>
              </a:ext>
            </a:extLst>
          </p:cNvPr>
          <p:cNvCxnSpPr>
            <a:cxnSpLocks/>
          </p:cNvCxnSpPr>
          <p:nvPr/>
        </p:nvCxnSpPr>
        <p:spPr>
          <a:xfrm flipH="1">
            <a:off x="7210926" y="2470484"/>
            <a:ext cx="188496" cy="890337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7FC4252-23DF-4C71-AC81-1F2F024E0113}"/>
              </a:ext>
            </a:extLst>
          </p:cNvPr>
          <p:cNvCxnSpPr>
            <a:cxnSpLocks/>
          </p:cNvCxnSpPr>
          <p:nvPr/>
        </p:nvCxnSpPr>
        <p:spPr>
          <a:xfrm flipH="1">
            <a:off x="6918158" y="3360821"/>
            <a:ext cx="296779" cy="477253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CD4BF0E-E4D4-4DBC-BADD-C8DEE2A30BFF}"/>
              </a:ext>
            </a:extLst>
          </p:cNvPr>
          <p:cNvCxnSpPr>
            <a:cxnSpLocks/>
          </p:cNvCxnSpPr>
          <p:nvPr/>
        </p:nvCxnSpPr>
        <p:spPr>
          <a:xfrm flipH="1" flipV="1">
            <a:off x="7960895" y="2265947"/>
            <a:ext cx="561473" cy="673769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48E6066-83BC-445E-8F94-40D32CF05E44}"/>
              </a:ext>
            </a:extLst>
          </p:cNvPr>
          <p:cNvCxnSpPr>
            <a:cxnSpLocks/>
          </p:cNvCxnSpPr>
          <p:nvPr/>
        </p:nvCxnSpPr>
        <p:spPr>
          <a:xfrm flipH="1" flipV="1">
            <a:off x="8470232" y="3601453"/>
            <a:ext cx="397043" cy="256673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783AB6D-C50B-423C-B7FA-031DC53EE0F5}"/>
              </a:ext>
            </a:extLst>
          </p:cNvPr>
          <p:cNvCxnSpPr>
            <a:cxnSpLocks/>
          </p:cNvCxnSpPr>
          <p:nvPr/>
        </p:nvCxnSpPr>
        <p:spPr>
          <a:xfrm flipH="1">
            <a:off x="6831106" y="3832412"/>
            <a:ext cx="87408" cy="766482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D44D401-303D-48B7-A980-DE06253F3084}"/>
              </a:ext>
            </a:extLst>
          </p:cNvPr>
          <p:cNvCxnSpPr>
            <a:cxnSpLocks/>
          </p:cNvCxnSpPr>
          <p:nvPr/>
        </p:nvCxnSpPr>
        <p:spPr>
          <a:xfrm>
            <a:off x="6833937" y="4604084"/>
            <a:ext cx="77851" cy="539416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16F2C57-B095-42B2-B37F-C2A6C3E9ADB2}"/>
              </a:ext>
            </a:extLst>
          </p:cNvPr>
          <p:cNvCxnSpPr>
            <a:cxnSpLocks/>
          </p:cNvCxnSpPr>
          <p:nvPr/>
        </p:nvCxnSpPr>
        <p:spPr>
          <a:xfrm flipH="1">
            <a:off x="6809874" y="5149516"/>
            <a:ext cx="100263" cy="854242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285FC6D-E6EC-43E1-B053-52029EFC879C}"/>
              </a:ext>
            </a:extLst>
          </p:cNvPr>
          <p:cNvCxnSpPr>
            <a:cxnSpLocks/>
          </p:cNvCxnSpPr>
          <p:nvPr/>
        </p:nvCxnSpPr>
        <p:spPr>
          <a:xfrm>
            <a:off x="6813884" y="6015789"/>
            <a:ext cx="2185737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F085567-4017-494A-A5D3-A2D92B0FBC2E}"/>
              </a:ext>
            </a:extLst>
          </p:cNvPr>
          <p:cNvCxnSpPr>
            <a:cxnSpLocks/>
          </p:cNvCxnSpPr>
          <p:nvPr/>
        </p:nvCxnSpPr>
        <p:spPr>
          <a:xfrm flipH="1" flipV="1">
            <a:off x="8915400" y="5338011"/>
            <a:ext cx="84221" cy="677778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295186C-CAA9-4FB5-B7D3-EEC832B6A02D}"/>
              </a:ext>
            </a:extLst>
          </p:cNvPr>
          <p:cNvCxnSpPr>
            <a:cxnSpLocks/>
          </p:cNvCxnSpPr>
          <p:nvPr/>
        </p:nvCxnSpPr>
        <p:spPr>
          <a:xfrm flipH="1" flipV="1">
            <a:off x="8811126" y="4864768"/>
            <a:ext cx="112295" cy="477253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EEA06F6-E343-435A-8DE6-82B17CB3264A}"/>
              </a:ext>
            </a:extLst>
          </p:cNvPr>
          <p:cNvCxnSpPr>
            <a:cxnSpLocks/>
          </p:cNvCxnSpPr>
          <p:nvPr/>
        </p:nvCxnSpPr>
        <p:spPr>
          <a:xfrm flipV="1">
            <a:off x="8815137" y="3850105"/>
            <a:ext cx="36095" cy="1014664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A9B9466-BEC9-475E-892D-52195D76F8D3}"/>
              </a:ext>
            </a:extLst>
          </p:cNvPr>
          <p:cNvCxnSpPr>
            <a:cxnSpLocks/>
          </p:cNvCxnSpPr>
          <p:nvPr/>
        </p:nvCxnSpPr>
        <p:spPr>
          <a:xfrm flipV="1">
            <a:off x="8474242" y="2943726"/>
            <a:ext cx="40105" cy="661738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10B8E714-7910-445A-8676-0E1747ED81D1}"/>
              </a:ext>
            </a:extLst>
          </p:cNvPr>
          <p:cNvCxnSpPr>
            <a:cxnSpLocks/>
          </p:cNvCxnSpPr>
          <p:nvPr/>
        </p:nvCxnSpPr>
        <p:spPr>
          <a:xfrm>
            <a:off x="3998495" y="3838074"/>
            <a:ext cx="2927684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3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50"/>
                            </p:stCondLst>
                            <p:childTnLst>
                              <p:par>
                                <p:cTn id="6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074F6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74F6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B63E71B-C573-4190-849A-AB01AB667A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1" y="1356360"/>
            <a:ext cx="5623200" cy="4723200"/>
          </a:xfrm>
          <a:prstGeom prst="roundRect">
            <a:avLst>
              <a:gd name="adj" fmla="val 8887"/>
            </a:avLst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6922243-7CBC-4539-B6EE-D8E7F6656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Подсчет количества персон в кадре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907D8C-3CB2-41B2-99F5-8A5C37BDD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E9F8F1-F686-49DF-9F26-08C777B2363B}" type="slidenum">
              <a:rPr lang="ru-RU" smtClean="0"/>
              <a:pPr/>
              <a:t>19</a:t>
            </a:fld>
            <a:endParaRPr 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5D4785F-E1E5-4CEB-961D-765F3111B824}"/>
              </a:ext>
            </a:extLst>
          </p:cNvPr>
          <p:cNvCxnSpPr>
            <a:cxnSpLocks/>
          </p:cNvCxnSpPr>
          <p:nvPr/>
        </p:nvCxnSpPr>
        <p:spPr>
          <a:xfrm flipH="1">
            <a:off x="1828802" y="1494118"/>
            <a:ext cx="549833" cy="430306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135189A-E407-4A98-ABAB-CD2436899719}"/>
              </a:ext>
            </a:extLst>
          </p:cNvPr>
          <p:cNvCxnSpPr>
            <a:cxnSpLocks/>
          </p:cNvCxnSpPr>
          <p:nvPr/>
        </p:nvCxnSpPr>
        <p:spPr>
          <a:xfrm flipH="1">
            <a:off x="1834776" y="1930400"/>
            <a:ext cx="1" cy="687294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5F0D13-0C3B-4D50-ADCA-448627F09048}"/>
              </a:ext>
            </a:extLst>
          </p:cNvPr>
          <p:cNvSpPr txBox="1"/>
          <p:nvPr/>
        </p:nvSpPr>
        <p:spPr>
          <a:xfrm>
            <a:off x="7889144" y="3656555"/>
            <a:ext cx="96372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1218850">
              <a:buClrTx/>
              <a:defRPr sz="1200" kern="1200">
                <a:solidFill>
                  <a:schemeClr val="tx1"/>
                </a:solidFill>
                <a:latin typeface="Montserrat Light" panose="00000400000000000000" pitchFamily="2" charset="-52"/>
              </a:defRPr>
            </a:lvl1pPr>
          </a:lstStyle>
          <a:p>
            <a:r>
              <a:rPr lang="ru-RU" dirty="0">
                <a:latin typeface="PT Root UI" panose="020B0303020202020204" pitchFamily="34" charset="-52"/>
                <a:ea typeface="PT Root UI" panose="020B0303020202020204" pitchFamily="34" charset="-52"/>
              </a:rPr>
              <a:t>2 человека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0985321-4767-416A-949B-8C5FAC452EF0}"/>
              </a:ext>
            </a:extLst>
          </p:cNvPr>
          <p:cNvCxnSpPr>
            <a:cxnSpLocks/>
          </p:cNvCxnSpPr>
          <p:nvPr/>
        </p:nvCxnSpPr>
        <p:spPr>
          <a:xfrm flipH="1">
            <a:off x="1524000" y="2623671"/>
            <a:ext cx="310777" cy="1069788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2021A8F-B102-4A3C-A96C-C00F748D4450}"/>
              </a:ext>
            </a:extLst>
          </p:cNvPr>
          <p:cNvCxnSpPr>
            <a:cxnSpLocks/>
          </p:cNvCxnSpPr>
          <p:nvPr/>
        </p:nvCxnSpPr>
        <p:spPr>
          <a:xfrm flipH="1" flipV="1">
            <a:off x="2396565" y="1482166"/>
            <a:ext cx="621553" cy="394446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E411893-5702-4507-BA6A-BE4F8394B030}"/>
              </a:ext>
            </a:extLst>
          </p:cNvPr>
          <p:cNvCxnSpPr>
            <a:cxnSpLocks/>
          </p:cNvCxnSpPr>
          <p:nvPr/>
        </p:nvCxnSpPr>
        <p:spPr>
          <a:xfrm flipH="1">
            <a:off x="2802965" y="2767106"/>
            <a:ext cx="53789" cy="1786965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396ABC7-A730-4E93-A545-BD1928510E68}"/>
              </a:ext>
            </a:extLst>
          </p:cNvPr>
          <p:cNvCxnSpPr>
            <a:cxnSpLocks/>
          </p:cNvCxnSpPr>
          <p:nvPr/>
        </p:nvCxnSpPr>
        <p:spPr>
          <a:xfrm>
            <a:off x="1535953" y="3687482"/>
            <a:ext cx="0" cy="1165412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9D1345A-0A21-495F-B398-E6FD50696C70}"/>
              </a:ext>
            </a:extLst>
          </p:cNvPr>
          <p:cNvCxnSpPr>
            <a:cxnSpLocks/>
          </p:cNvCxnSpPr>
          <p:nvPr/>
        </p:nvCxnSpPr>
        <p:spPr>
          <a:xfrm>
            <a:off x="1535954" y="4852894"/>
            <a:ext cx="227105" cy="1111624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07B332D-93B6-4A07-BD41-B292E58B832B}"/>
              </a:ext>
            </a:extLst>
          </p:cNvPr>
          <p:cNvCxnSpPr>
            <a:cxnSpLocks/>
          </p:cNvCxnSpPr>
          <p:nvPr/>
        </p:nvCxnSpPr>
        <p:spPr>
          <a:xfrm>
            <a:off x="1786965" y="5964518"/>
            <a:ext cx="872564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18C0839-AEC6-4386-87FB-B311416B9369}"/>
              </a:ext>
            </a:extLst>
          </p:cNvPr>
          <p:cNvCxnSpPr>
            <a:cxnSpLocks/>
          </p:cNvCxnSpPr>
          <p:nvPr/>
        </p:nvCxnSpPr>
        <p:spPr>
          <a:xfrm flipV="1">
            <a:off x="2659529" y="5121835"/>
            <a:ext cx="215153" cy="848659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3559BBF-AE09-42E4-BFB7-B7B3EDFC879F}"/>
              </a:ext>
            </a:extLst>
          </p:cNvPr>
          <p:cNvCxnSpPr>
            <a:cxnSpLocks/>
          </p:cNvCxnSpPr>
          <p:nvPr/>
        </p:nvCxnSpPr>
        <p:spPr>
          <a:xfrm flipH="1" flipV="1">
            <a:off x="2796988" y="4554072"/>
            <a:ext cx="83671" cy="567763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5B2B6F65-E1AC-47CA-A8CC-A725723172C7}"/>
              </a:ext>
            </a:extLst>
          </p:cNvPr>
          <p:cNvCxnSpPr>
            <a:cxnSpLocks/>
          </p:cNvCxnSpPr>
          <p:nvPr/>
        </p:nvCxnSpPr>
        <p:spPr>
          <a:xfrm flipH="1">
            <a:off x="2851194" y="1906494"/>
            <a:ext cx="388053" cy="871536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EC62E0D7-8D3C-4392-8B05-8CDD4B8F5C87}"/>
              </a:ext>
            </a:extLst>
          </p:cNvPr>
          <p:cNvCxnSpPr>
            <a:cxnSpLocks/>
          </p:cNvCxnSpPr>
          <p:nvPr/>
        </p:nvCxnSpPr>
        <p:spPr>
          <a:xfrm flipH="1" flipV="1">
            <a:off x="4350871" y="1798918"/>
            <a:ext cx="657411" cy="669364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C3222A50-0E36-40F8-861E-BCDF87C4CFFB}"/>
              </a:ext>
            </a:extLst>
          </p:cNvPr>
          <p:cNvCxnSpPr>
            <a:cxnSpLocks/>
          </p:cNvCxnSpPr>
          <p:nvPr/>
        </p:nvCxnSpPr>
        <p:spPr>
          <a:xfrm flipH="1">
            <a:off x="3251201" y="1810871"/>
            <a:ext cx="1093693" cy="89647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62D720B6-F45B-4E22-AE66-31402DC16354}"/>
              </a:ext>
            </a:extLst>
          </p:cNvPr>
          <p:cNvCxnSpPr>
            <a:cxnSpLocks/>
          </p:cNvCxnSpPr>
          <p:nvPr/>
        </p:nvCxnSpPr>
        <p:spPr>
          <a:xfrm flipH="1" flipV="1">
            <a:off x="3018119" y="1900577"/>
            <a:ext cx="47810" cy="1314764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B5EA324-483E-48C6-B3F1-5F0DD5F20B74}"/>
              </a:ext>
            </a:extLst>
          </p:cNvPr>
          <p:cNvCxnSpPr>
            <a:cxnSpLocks/>
          </p:cNvCxnSpPr>
          <p:nvPr/>
        </p:nvCxnSpPr>
        <p:spPr>
          <a:xfrm flipV="1">
            <a:off x="2796988" y="3241456"/>
            <a:ext cx="268942" cy="1306638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5E0D7C85-8A9A-438B-8652-913524752BC8}"/>
              </a:ext>
            </a:extLst>
          </p:cNvPr>
          <p:cNvCxnSpPr>
            <a:cxnSpLocks/>
          </p:cNvCxnSpPr>
          <p:nvPr/>
        </p:nvCxnSpPr>
        <p:spPr>
          <a:xfrm>
            <a:off x="2683435" y="5964518"/>
            <a:ext cx="2856753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861A2DB5-A59C-417B-B793-832BC42BCC27}"/>
              </a:ext>
            </a:extLst>
          </p:cNvPr>
          <p:cNvCxnSpPr>
            <a:cxnSpLocks/>
          </p:cNvCxnSpPr>
          <p:nvPr/>
        </p:nvCxnSpPr>
        <p:spPr>
          <a:xfrm flipH="1" flipV="1">
            <a:off x="5121835" y="3818965"/>
            <a:ext cx="430306" cy="2169459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815464A-70BA-47E7-96E3-D67249CA57A7}"/>
              </a:ext>
            </a:extLst>
          </p:cNvPr>
          <p:cNvCxnSpPr>
            <a:cxnSpLocks/>
          </p:cNvCxnSpPr>
          <p:nvPr/>
        </p:nvCxnSpPr>
        <p:spPr>
          <a:xfrm flipH="1" flipV="1">
            <a:off x="4787153" y="3119718"/>
            <a:ext cx="334682" cy="711201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F212A3F5-24DD-4B6E-AE1F-AC10EB2A3842}"/>
              </a:ext>
            </a:extLst>
          </p:cNvPr>
          <p:cNvCxnSpPr>
            <a:cxnSpLocks/>
          </p:cNvCxnSpPr>
          <p:nvPr/>
        </p:nvCxnSpPr>
        <p:spPr>
          <a:xfrm flipV="1">
            <a:off x="4787153" y="2462306"/>
            <a:ext cx="215153" cy="651436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E05B31-74A1-4F42-8323-0AAD901086D4}"/>
              </a:ext>
            </a:extLst>
          </p:cNvPr>
          <p:cNvSpPr/>
          <p:nvPr/>
        </p:nvSpPr>
        <p:spPr>
          <a:xfrm>
            <a:off x="7895551" y="3377673"/>
            <a:ext cx="851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850">
              <a:spcAft>
                <a:spcPts val="600"/>
              </a:spcAft>
              <a:buClrTx/>
              <a:defRPr/>
            </a:pPr>
            <a:r>
              <a:rPr lang="ru-RU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1 человек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125D7440-F555-4DDD-B91A-7C870CB2639A}"/>
              </a:ext>
            </a:extLst>
          </p:cNvPr>
          <p:cNvCxnSpPr>
            <a:cxnSpLocks/>
          </p:cNvCxnSpPr>
          <p:nvPr/>
        </p:nvCxnSpPr>
        <p:spPr>
          <a:xfrm>
            <a:off x="5102217" y="3809475"/>
            <a:ext cx="2752143" cy="0"/>
          </a:xfrm>
          <a:prstGeom prst="line">
            <a:avLst/>
          </a:prstGeom>
          <a:ln w="12700">
            <a:solidFill>
              <a:schemeClr val="accent1"/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9C06BBF-F0F6-4513-9784-90A0E5C4FA6D}"/>
              </a:ext>
            </a:extLst>
          </p:cNvPr>
          <p:cNvSpPr txBox="1"/>
          <p:nvPr/>
        </p:nvSpPr>
        <p:spPr>
          <a:xfrm>
            <a:off x="7889144" y="3929787"/>
            <a:ext cx="16646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50">
              <a:buClrTx/>
              <a:defRPr/>
            </a:pPr>
            <a:r>
              <a:rPr lang="ru-RU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3 человека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9CDB8021-A7AF-4ADA-B681-36CDF141E1B7}"/>
              </a:ext>
            </a:extLst>
          </p:cNvPr>
          <p:cNvSpPr/>
          <p:nvPr/>
        </p:nvSpPr>
        <p:spPr>
          <a:xfrm>
            <a:off x="7433392" y="2548889"/>
            <a:ext cx="3012936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КОЛИЧЕСТВО ПЕРСОН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C8EB057-48D6-480C-93C0-5B32A79BBDA0}"/>
              </a:ext>
            </a:extLst>
          </p:cNvPr>
          <p:cNvSpPr txBox="1"/>
          <p:nvPr/>
        </p:nvSpPr>
        <p:spPr>
          <a:xfrm>
            <a:off x="7875080" y="4222619"/>
            <a:ext cx="16646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50">
              <a:buClrTx/>
              <a:defRPr/>
            </a:pPr>
            <a:r>
              <a:rPr lang="ru-RU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4 и более человек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9E0ADBD-1D94-43D4-B264-861762E033D2}"/>
              </a:ext>
            </a:extLst>
          </p:cNvPr>
          <p:cNvSpPr/>
          <p:nvPr/>
        </p:nvSpPr>
        <p:spPr>
          <a:xfrm>
            <a:off x="7872307" y="3103521"/>
            <a:ext cx="891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850">
              <a:buClrTx/>
              <a:defRPr/>
            </a:pPr>
            <a:r>
              <a:rPr lang="ru-RU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5565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"/>
                            </p:stCondLst>
                            <p:childTnLst>
                              <p:par>
                                <p:cTn id="8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6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074F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8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12021E-1968-46DA-B771-9A10D3936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Возможности в медиа и данных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A004DA-863C-4E19-B973-7F4C3CF3B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E9F8F1-F686-49DF-9F26-08C777B2363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6EA159-A87C-4218-B617-C188FF7C2EB7}"/>
              </a:ext>
            </a:extLst>
          </p:cNvPr>
          <p:cNvSpPr/>
          <p:nvPr/>
        </p:nvSpPr>
        <p:spPr>
          <a:xfrm>
            <a:off x="1022372" y="2734570"/>
            <a:ext cx="142859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10">
              <a:buClrTx/>
              <a:defRPr/>
            </a:pPr>
            <a:r>
              <a:rPr lang="ru-RU" sz="40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Arial" charset="0"/>
              </a:rPr>
              <a:t>40+</a:t>
            </a:r>
            <a:endParaRPr lang="en-US" sz="40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  <a:cs typeface="Arial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EF7074-1C3A-4A47-82B4-F22746215421}"/>
              </a:ext>
            </a:extLst>
          </p:cNvPr>
          <p:cNvSpPr/>
          <p:nvPr/>
        </p:nvSpPr>
        <p:spPr>
          <a:xfrm>
            <a:off x="1022372" y="3439632"/>
            <a:ext cx="206681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10">
              <a:buClrTx/>
              <a:defRPr/>
            </a:pP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Эфирных и тематических </a:t>
            </a:r>
            <a:b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</a:b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телеканалов</a:t>
            </a:r>
            <a:endParaRPr lang="ru-RU" sz="1200" kern="1200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BE2442-87D9-425A-B4DB-D4C1ECAA57E5}"/>
              </a:ext>
            </a:extLst>
          </p:cNvPr>
          <p:cNvSpPr/>
          <p:nvPr/>
        </p:nvSpPr>
        <p:spPr>
          <a:xfrm>
            <a:off x="1022372" y="4141108"/>
            <a:ext cx="155881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10">
              <a:buClrTx/>
              <a:defRPr/>
            </a:pPr>
            <a:r>
              <a:rPr lang="ru-RU" sz="40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Arial" charset="0"/>
              </a:rPr>
              <a:t>3+1</a:t>
            </a:r>
            <a:endParaRPr lang="en-US" sz="40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  <a:cs typeface="Arial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325D81-CB62-44EE-926E-371CEC99C654}"/>
              </a:ext>
            </a:extLst>
          </p:cNvPr>
          <p:cNvSpPr/>
          <p:nvPr/>
        </p:nvSpPr>
        <p:spPr>
          <a:xfrm>
            <a:off x="1022372" y="4821456"/>
            <a:ext cx="155881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10">
              <a:buClrTx/>
              <a:defRPr/>
            </a:pP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Видео-сервиса </a:t>
            </a:r>
            <a:b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</a:b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и социальная сеть</a:t>
            </a:r>
            <a:endParaRPr lang="ru-RU" sz="1200" kern="1200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55ECCB-9EA3-421D-A71B-F23ABC39F1C3}"/>
              </a:ext>
            </a:extLst>
          </p:cNvPr>
          <p:cNvSpPr/>
          <p:nvPr/>
        </p:nvSpPr>
        <p:spPr>
          <a:xfrm>
            <a:off x="3562449" y="2734570"/>
            <a:ext cx="187416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10">
              <a:buClrTx/>
              <a:defRPr/>
            </a:pPr>
            <a:r>
              <a:rPr lang="ru-RU" sz="40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Arial" charset="0"/>
              </a:rPr>
              <a:t>10+7</a:t>
            </a:r>
            <a:endParaRPr lang="en-US" sz="40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  <a:cs typeface="Arial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8E473B3-7EAC-41C2-B355-B0CD25D1C823}"/>
              </a:ext>
            </a:extLst>
          </p:cNvPr>
          <p:cNvSpPr/>
          <p:nvPr/>
        </p:nvSpPr>
        <p:spPr>
          <a:xfrm>
            <a:off x="3562450" y="3439632"/>
            <a:ext cx="202383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10">
              <a:buClrTx/>
              <a:defRPr/>
            </a:pP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Радиостанций, журналов </a:t>
            </a:r>
            <a:b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</a:b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и онлайн СМИ</a:t>
            </a:r>
            <a:endParaRPr lang="ru-RU" sz="1200" kern="1200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4A24F5B-E69F-461C-A353-96F5D47DB868}"/>
              </a:ext>
            </a:extLst>
          </p:cNvPr>
          <p:cNvSpPr/>
          <p:nvPr/>
        </p:nvSpPr>
        <p:spPr>
          <a:xfrm>
            <a:off x="3562449" y="4141108"/>
            <a:ext cx="163801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10">
              <a:buClrTx/>
              <a:defRPr/>
            </a:pPr>
            <a:r>
              <a:rPr lang="en-US" sz="40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Arial" charset="0"/>
              </a:rPr>
              <a:t>DSP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5C3609D-D1CB-4ADC-AA40-2D4A3A1B05F2}"/>
              </a:ext>
            </a:extLst>
          </p:cNvPr>
          <p:cNvSpPr/>
          <p:nvPr/>
        </p:nvSpPr>
        <p:spPr>
          <a:xfrm>
            <a:off x="3562449" y="4821456"/>
            <a:ext cx="192498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10">
              <a:buClrTx/>
              <a:defRPr/>
            </a:pP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Для закупки </a:t>
            </a:r>
            <a:b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</a:b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онлайн (</a:t>
            </a:r>
            <a:r>
              <a:rPr lang="en-US" sz="1200" dirty="0" err="1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GetIntent</a:t>
            </a:r>
            <a:r>
              <a:rPr lang="en-US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)</a:t>
            </a: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 </a:t>
            </a:r>
            <a:b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</a:b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и </a:t>
            </a:r>
            <a:r>
              <a:rPr lang="en-US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DOOH</a:t>
            </a: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 рекламы</a:t>
            </a:r>
            <a:endParaRPr lang="ru-RU" sz="1200" kern="1200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  <a:cs typeface="+mn-cs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AC84DF4-C00C-499D-93FC-FB9358E8B9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706" y="1772233"/>
            <a:ext cx="1944002" cy="324000"/>
          </a:xfrm>
          <a:prstGeom prst="rect">
            <a:avLst/>
          </a:prstGeom>
        </p:spPr>
      </p:pic>
      <p:pic>
        <p:nvPicPr>
          <p:cNvPr id="1026" name="Picture 2" descr="Квант (МТ-Технологии)">
            <a:extLst>
              <a:ext uri="{FF2B5EF4-FFF2-40B4-BE49-F238E27FC236}">
                <a16:creationId xmlns:a16="http://schemas.microsoft.com/office/drawing/2014/main" id="{355AFDEC-FF13-4FA0-93BE-719B05F90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475" y="1808233"/>
            <a:ext cx="883853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4A71CE4-F7A6-4C35-9AC3-A082E8D43A0A}"/>
              </a:ext>
            </a:extLst>
          </p:cNvPr>
          <p:cNvGrpSpPr/>
          <p:nvPr/>
        </p:nvGrpSpPr>
        <p:grpSpPr>
          <a:xfrm>
            <a:off x="10091792" y="1801798"/>
            <a:ext cx="1237259" cy="289753"/>
            <a:chOff x="17286412" y="2193196"/>
            <a:chExt cx="1237259" cy="289753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620923A-3DCC-4FC4-BF63-7E37EEEB9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86412" y="2233711"/>
              <a:ext cx="1187305" cy="197884"/>
            </a:xfrm>
            <a:prstGeom prst="rect">
              <a:avLst/>
            </a:prstGeom>
          </p:spPr>
        </p:pic>
        <p:pic>
          <p:nvPicPr>
            <p:cNvPr id="1028" name="Picture 4" descr="Wi-Fi решения - готовые беспроводные сетевые решения | МаксимаТелеком">
              <a:extLst>
                <a:ext uri="{FF2B5EF4-FFF2-40B4-BE49-F238E27FC236}">
                  <a16:creationId xmlns:a16="http://schemas.microsoft.com/office/drawing/2014/main" id="{9766211B-7727-49B5-AB19-E11A564ED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5087" y="2193196"/>
              <a:ext cx="988584" cy="289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676895D-63D8-4936-A34A-E0707E39B9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9333" y="1808233"/>
            <a:ext cx="963455" cy="252000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0BD3850-048D-438B-BBED-64F54EAB978E}"/>
              </a:ext>
            </a:extLst>
          </p:cNvPr>
          <p:cNvSpPr/>
          <p:nvPr/>
        </p:nvSpPr>
        <p:spPr>
          <a:xfrm>
            <a:off x="6851672" y="2734570"/>
            <a:ext cx="142859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10">
              <a:buClrTx/>
              <a:defRPr/>
            </a:pPr>
            <a:r>
              <a:rPr lang="ru-RU" sz="40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Arial" charset="0"/>
              </a:rPr>
              <a:t>50%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4E1BA757-32C8-46EC-BFC5-37EC5FCABA88}"/>
              </a:ext>
            </a:extLst>
          </p:cNvPr>
          <p:cNvSpPr/>
          <p:nvPr/>
        </p:nvSpPr>
        <p:spPr>
          <a:xfrm>
            <a:off x="6851672" y="3439632"/>
            <a:ext cx="206681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10">
              <a:buClrTx/>
              <a:defRPr/>
            </a:pP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Охвата всего цифрового инвентаря в России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9A5EA15F-573F-4912-BAAB-FCC4D9BA6BB3}"/>
              </a:ext>
            </a:extLst>
          </p:cNvPr>
          <p:cNvSpPr/>
          <p:nvPr/>
        </p:nvSpPr>
        <p:spPr>
          <a:xfrm>
            <a:off x="6851672" y="4141108"/>
            <a:ext cx="155881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10">
              <a:buClrTx/>
              <a:defRPr/>
            </a:pPr>
            <a:r>
              <a:rPr lang="ru-RU" sz="40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Arial" charset="0"/>
              </a:rPr>
              <a:t>80%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CF88EA4-A263-442C-8819-1F1912B53847}"/>
              </a:ext>
            </a:extLst>
          </p:cNvPr>
          <p:cNvSpPr/>
          <p:nvPr/>
        </p:nvSpPr>
        <p:spPr>
          <a:xfrm>
            <a:off x="6851672" y="4821456"/>
            <a:ext cx="205102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10">
              <a:buClrTx/>
              <a:defRPr/>
            </a:pP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Всех транзакций в России для анализа и повышения точности медиа </a:t>
            </a:r>
            <a:endParaRPr lang="ru-RU" sz="1200" kern="1200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  <a:cs typeface="+mn-cs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2D437BD-E69E-4446-AB94-C786BD3018A5}"/>
              </a:ext>
            </a:extLst>
          </p:cNvPr>
          <p:cNvSpPr/>
          <p:nvPr/>
        </p:nvSpPr>
        <p:spPr>
          <a:xfrm>
            <a:off x="9429849" y="2734570"/>
            <a:ext cx="187416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10">
              <a:buClrTx/>
              <a:defRPr/>
            </a:pPr>
            <a:r>
              <a:rPr lang="ru-RU" sz="40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Arial" charset="0"/>
              </a:rPr>
              <a:t>90%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DE3CBFD7-2E95-4C5D-B61D-7E28AE867DD4}"/>
              </a:ext>
            </a:extLst>
          </p:cNvPr>
          <p:cNvSpPr/>
          <p:nvPr/>
        </p:nvSpPr>
        <p:spPr>
          <a:xfrm>
            <a:off x="9429850" y="3439632"/>
            <a:ext cx="231923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10">
              <a:buClrTx/>
              <a:defRPr/>
            </a:pP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Аудитории крупных городов доступно для сегментации </a:t>
            </a:r>
            <a:b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</a:b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и реактивации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8FB6E02-1D1B-44C3-8ED3-70131815B3B3}"/>
              </a:ext>
            </a:extLst>
          </p:cNvPr>
          <p:cNvSpPr/>
          <p:nvPr/>
        </p:nvSpPr>
        <p:spPr>
          <a:xfrm>
            <a:off x="9429849" y="4141108"/>
            <a:ext cx="163801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10">
              <a:buClrTx/>
              <a:defRPr/>
            </a:pPr>
            <a:r>
              <a:rPr lang="en-US" sz="40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Arial" charset="0"/>
              </a:rPr>
              <a:t>3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0D5A446-F98A-44CE-81F9-193BDDBA7C2F}"/>
              </a:ext>
            </a:extLst>
          </p:cNvPr>
          <p:cNvSpPr/>
          <p:nvPr/>
        </p:nvSpPr>
        <p:spPr>
          <a:xfrm>
            <a:off x="9429849" y="4821456"/>
            <a:ext cx="202555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10">
              <a:buClrTx/>
              <a:defRPr/>
            </a:pPr>
            <a:r>
              <a:rPr lang="ru-RU" sz="1200" dirty="0" err="1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MartTech</a:t>
            </a: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 команды </a:t>
            </a:r>
            <a:b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</a:br>
            <a:r>
              <a:rPr lang="ru-RU" sz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Arial" charset="0"/>
              </a:rPr>
              <a:t>с уникальными для рынка  компетенциями </a:t>
            </a:r>
          </a:p>
        </p:txBody>
      </p:sp>
    </p:spTree>
    <p:extLst>
      <p:ext uri="{BB962C8B-B14F-4D97-AF65-F5344CB8AC3E}">
        <p14:creationId xmlns:p14="http://schemas.microsoft.com/office/powerpoint/2010/main" val="1564805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7EF355-127F-413C-A49E-0CFD6BA7C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Распознавание границ сцен для показа рекламы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5B03C6-1493-4BB6-A448-23FC9E47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E9F8F1-F686-49DF-9F26-08C777B2363B}" type="slidenum">
              <a:rPr lang="ru-RU" smtClean="0"/>
              <a:pPr/>
              <a:t>20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E83EC6C-D662-413F-9C80-DAF2FFBBAE12}"/>
              </a:ext>
            </a:extLst>
          </p:cNvPr>
          <p:cNvGrpSpPr/>
          <p:nvPr/>
        </p:nvGrpSpPr>
        <p:grpSpPr>
          <a:xfrm>
            <a:off x="711421" y="1815221"/>
            <a:ext cx="11016299" cy="1972910"/>
            <a:chOff x="-654618" y="2204931"/>
            <a:chExt cx="12575855" cy="2574447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E00FB20-90C5-4DBB-914A-120D726E1A7E}"/>
                </a:ext>
              </a:extLst>
            </p:cNvPr>
            <p:cNvSpPr/>
            <p:nvPr/>
          </p:nvSpPr>
          <p:spPr>
            <a:xfrm>
              <a:off x="-654618" y="2323107"/>
              <a:ext cx="2280165" cy="245627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  <a:scene3d>
              <a:camera prst="isometricOffAxis2Right"/>
              <a:lightRig rig="threePt" dir="t"/>
            </a:scene3d>
          </p:spPr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4267" dirty="0">
                  <a:solidFill>
                    <a:prstClr val="white"/>
                  </a:solidFill>
                  <a:latin typeface="Seaford"/>
                  <a:ea typeface="+mn-ea"/>
                  <a:cs typeface="+mn-cs"/>
                </a:rPr>
                <a:t>START</a:t>
              </a:r>
              <a:endParaRPr lang="ru-RU" sz="4800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472BE198-E454-4E90-B2F5-1F7DF1809C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0336" y="2272998"/>
              <a:ext cx="2941797" cy="231200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39175A15-3CEC-4AC0-9649-0FFB7DBD77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0114" y="2263534"/>
              <a:ext cx="2941797" cy="231200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F2C1EEA8-D6D0-444A-9191-B2DE08B0C9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7585" y="2210206"/>
              <a:ext cx="2941797" cy="232328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4234F14-7F67-458D-BBCE-1F90AA569C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6376" y="2212843"/>
              <a:ext cx="2941797" cy="232328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991270D-5F40-4C91-91DB-DE60D044A8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26652" y="2207569"/>
              <a:ext cx="2941797" cy="232328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167F0C07-6562-49DD-BD22-3DA2FB3B94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35443" y="2204931"/>
              <a:ext cx="2941797" cy="232328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D1B5E7B-BD69-478C-8FB5-A4D6B0F5F3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48008" y="2212843"/>
              <a:ext cx="2941797" cy="232328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D3EEC2B-D14A-48CE-BF46-FF07A34EC0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55323" y="2211525"/>
              <a:ext cx="2941797" cy="232328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699C0BC9-48A8-4C08-B802-239120EDEF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35543" y="2240999"/>
              <a:ext cx="2941797" cy="2312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F97AF4AE-6F7B-43D5-ABF3-9A50DB9CE3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37063" y="2246058"/>
              <a:ext cx="2941797" cy="2312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87205BDD-33D3-4856-BC19-42168DCE97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22973" y="2224531"/>
              <a:ext cx="2941797" cy="2312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2094FBF9-7586-4D78-B10B-C83D2A9B1F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65279" y="2241409"/>
              <a:ext cx="2941797" cy="2312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D80B7249-471D-4415-867C-8BBF82093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25245" y="2244457"/>
              <a:ext cx="2941797" cy="2312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E7FE44EC-931E-47CC-8925-68CB45FC66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97515" y="2250937"/>
              <a:ext cx="2941797" cy="2312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184CCEE8-6B97-4166-8EAE-F1737C499A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98263" y="2241818"/>
              <a:ext cx="2941797" cy="2312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C2DE96BB-4DD1-4D87-B3F3-328AC11E77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90383" y="2255243"/>
              <a:ext cx="2941797" cy="2312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6E9D537D-DC0C-4FCC-A4A3-2250CC18B7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66971" y="2272997"/>
              <a:ext cx="2941797" cy="2312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DB0BDF46-C7AB-48E3-BF5C-B8585D6132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56525" y="2264428"/>
              <a:ext cx="2941797" cy="2312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94498AC6-0473-4F63-BE1B-021AB0E94D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74678" y="2298500"/>
              <a:ext cx="2941797" cy="2312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AA7DD883-AB06-4D91-A1DA-F20973D9F4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30511" y="2272997"/>
              <a:ext cx="2941797" cy="2312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50E75DFB-3E35-4ABF-A7A7-4DD91D70EF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62096" y="2281498"/>
              <a:ext cx="2941797" cy="2312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9A860D85-C253-4D30-B985-0E950CACC3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4008" y="2289999"/>
              <a:ext cx="2941797" cy="2312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>
              <a:extLst>
                <a:ext uri="{FF2B5EF4-FFF2-40B4-BE49-F238E27FC236}">
                  <a16:creationId xmlns:a16="http://schemas.microsoft.com/office/drawing/2014/main" id="{DCFA0524-BBA8-4D03-B024-0534665B07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74017" y="2298500"/>
              <a:ext cx="2941797" cy="2312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59C6F22D-7D01-4C6E-A84A-37ADCA2DC2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17505" y="2298500"/>
              <a:ext cx="2941797" cy="2312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isometricOffAxis2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3ADE645-69C2-4E56-9839-43E010F88DD5}"/>
                </a:ext>
              </a:extLst>
            </p:cNvPr>
            <p:cNvSpPr/>
            <p:nvPr/>
          </p:nvSpPr>
          <p:spPr>
            <a:xfrm>
              <a:off x="9641072" y="2217942"/>
              <a:ext cx="2280165" cy="234875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  <a:scene3d>
              <a:camera prst="isometricOffAxis2Right"/>
              <a:lightRig rig="threePt" dir="t"/>
            </a:scene3d>
          </p:spPr>
          <p:txBody>
            <a:bodyPr rtlCol="0" anchor="ctr"/>
            <a:lstStyle/>
            <a:p>
              <a:pPr algn="ctr" defTabSz="1219170">
                <a:buClrTx/>
                <a:defRPr/>
              </a:pPr>
              <a:r>
                <a:rPr lang="en-US" sz="4133" dirty="0">
                  <a:solidFill>
                    <a:prstClr val="white"/>
                  </a:solidFill>
                  <a:latin typeface="Seaford"/>
                  <a:ea typeface="+mn-ea"/>
                  <a:cs typeface="+mn-cs"/>
                </a:rPr>
                <a:t>TITLES</a:t>
              </a:r>
              <a:endParaRPr lang="ru-RU" sz="4133" dirty="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</p:grpSp>
      <p:sp>
        <p:nvSpPr>
          <p:cNvPr id="36" name="Закрывающая фигурная скобка 88">
            <a:extLst>
              <a:ext uri="{FF2B5EF4-FFF2-40B4-BE49-F238E27FC236}">
                <a16:creationId xmlns:a16="http://schemas.microsoft.com/office/drawing/2014/main" id="{ED5A9275-DAD0-46D7-816E-EEFFCAD15766}"/>
              </a:ext>
            </a:extLst>
          </p:cNvPr>
          <p:cNvSpPr/>
          <p:nvPr/>
        </p:nvSpPr>
        <p:spPr>
          <a:xfrm rot="5400000">
            <a:off x="2214715" y="3919234"/>
            <a:ext cx="265319" cy="598497"/>
          </a:xfrm>
          <a:prstGeom prst="rightBrace">
            <a:avLst>
              <a:gd name="adj1" fmla="val 30847"/>
              <a:gd name="adj2" fmla="val 5000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buClrTx/>
              <a:defRPr/>
            </a:pPr>
            <a:endParaRPr lang="ru-RU" sz="2400">
              <a:solidFill>
                <a:prstClr val="black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37" name="Закрывающая фигурная скобка 89">
            <a:extLst>
              <a:ext uri="{FF2B5EF4-FFF2-40B4-BE49-F238E27FC236}">
                <a16:creationId xmlns:a16="http://schemas.microsoft.com/office/drawing/2014/main" id="{B297730C-8028-4B57-85F7-273C4443A146}"/>
              </a:ext>
            </a:extLst>
          </p:cNvPr>
          <p:cNvSpPr/>
          <p:nvPr/>
        </p:nvSpPr>
        <p:spPr>
          <a:xfrm rot="5400000">
            <a:off x="3187108" y="3648209"/>
            <a:ext cx="265317" cy="1182546"/>
          </a:xfrm>
          <a:prstGeom prst="rightBrace">
            <a:avLst>
              <a:gd name="adj1" fmla="val 56824"/>
              <a:gd name="adj2" fmla="val 5000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buClrTx/>
              <a:defRPr/>
            </a:pPr>
            <a:endParaRPr lang="ru-RU" sz="2400">
              <a:solidFill>
                <a:prstClr val="black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38" name="Закрывающая фигурная скобка 90">
            <a:extLst>
              <a:ext uri="{FF2B5EF4-FFF2-40B4-BE49-F238E27FC236}">
                <a16:creationId xmlns:a16="http://schemas.microsoft.com/office/drawing/2014/main" id="{C437433E-CD87-4A87-9B30-CA9504ED7AB4}"/>
              </a:ext>
            </a:extLst>
          </p:cNvPr>
          <p:cNvSpPr/>
          <p:nvPr/>
        </p:nvSpPr>
        <p:spPr>
          <a:xfrm rot="5400000">
            <a:off x="4797275" y="3329572"/>
            <a:ext cx="265317" cy="1802728"/>
          </a:xfrm>
          <a:prstGeom prst="rightBrace">
            <a:avLst>
              <a:gd name="adj1" fmla="val 58557"/>
              <a:gd name="adj2" fmla="val 5000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buClrTx/>
              <a:defRPr/>
            </a:pPr>
            <a:endParaRPr lang="ru-RU" sz="2400">
              <a:solidFill>
                <a:prstClr val="black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9C4EEA-598D-4726-B50E-F28D4F57FFFC}"/>
              </a:ext>
            </a:extLst>
          </p:cNvPr>
          <p:cNvSpPr txBox="1"/>
          <p:nvPr/>
        </p:nvSpPr>
        <p:spPr>
          <a:xfrm>
            <a:off x="1920354" y="4333304"/>
            <a:ext cx="1007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shot #1</a:t>
            </a:r>
            <a:endParaRPr lang="ru-RU" sz="1200" kern="1200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8D5EA5-114D-451B-91FF-A7D1673EA751}"/>
              </a:ext>
            </a:extLst>
          </p:cNvPr>
          <p:cNvSpPr txBox="1"/>
          <p:nvPr/>
        </p:nvSpPr>
        <p:spPr>
          <a:xfrm>
            <a:off x="2903169" y="4324094"/>
            <a:ext cx="1007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shot #2</a:t>
            </a:r>
            <a:endParaRPr lang="ru-RU" sz="1200" kern="1200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6C7AA6-A510-4503-81CD-CEA098CEA2BF}"/>
              </a:ext>
            </a:extLst>
          </p:cNvPr>
          <p:cNvSpPr txBox="1"/>
          <p:nvPr/>
        </p:nvSpPr>
        <p:spPr>
          <a:xfrm>
            <a:off x="4438985" y="4333304"/>
            <a:ext cx="1007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shot #3</a:t>
            </a:r>
            <a:endParaRPr lang="ru-RU" sz="1200" kern="1200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42" name="Закрывающая фигурная скобка 94">
            <a:extLst>
              <a:ext uri="{FF2B5EF4-FFF2-40B4-BE49-F238E27FC236}">
                <a16:creationId xmlns:a16="http://schemas.microsoft.com/office/drawing/2014/main" id="{277E6705-24FD-48BE-A7B6-E55537B6F961}"/>
              </a:ext>
            </a:extLst>
          </p:cNvPr>
          <p:cNvSpPr/>
          <p:nvPr/>
        </p:nvSpPr>
        <p:spPr>
          <a:xfrm rot="5400000">
            <a:off x="3729798" y="3212486"/>
            <a:ext cx="266400" cy="3803247"/>
          </a:xfrm>
          <a:prstGeom prst="rightBrace">
            <a:avLst>
              <a:gd name="adj1" fmla="val 54851"/>
              <a:gd name="adj2" fmla="val 5000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buClrTx/>
              <a:defRPr/>
            </a:pPr>
            <a:endParaRPr lang="ru-RU" sz="2400">
              <a:solidFill>
                <a:prstClr val="black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43" name="Закрывающая фигурная скобка 95">
            <a:extLst>
              <a:ext uri="{FF2B5EF4-FFF2-40B4-BE49-F238E27FC236}">
                <a16:creationId xmlns:a16="http://schemas.microsoft.com/office/drawing/2014/main" id="{80589D62-A0F9-4657-9911-7848DAB5EC7D}"/>
              </a:ext>
            </a:extLst>
          </p:cNvPr>
          <p:cNvSpPr/>
          <p:nvPr/>
        </p:nvSpPr>
        <p:spPr>
          <a:xfrm rot="5400000">
            <a:off x="6614458" y="4194476"/>
            <a:ext cx="266400" cy="1839267"/>
          </a:xfrm>
          <a:prstGeom prst="rightBrace">
            <a:avLst>
              <a:gd name="adj1" fmla="val 83404"/>
              <a:gd name="adj2" fmla="val 5000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buClrTx/>
              <a:defRPr/>
            </a:pPr>
            <a:endParaRPr lang="ru-RU" sz="2400">
              <a:solidFill>
                <a:prstClr val="black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44" name="Закрывающая фигурная скобка 96">
            <a:extLst>
              <a:ext uri="{FF2B5EF4-FFF2-40B4-BE49-F238E27FC236}">
                <a16:creationId xmlns:a16="http://schemas.microsoft.com/office/drawing/2014/main" id="{62DECE1A-2FCA-46D9-B932-48D3C3672C7A}"/>
              </a:ext>
            </a:extLst>
          </p:cNvPr>
          <p:cNvSpPr/>
          <p:nvPr/>
        </p:nvSpPr>
        <p:spPr>
          <a:xfrm rot="5400000">
            <a:off x="8730633" y="3980971"/>
            <a:ext cx="266400" cy="2266276"/>
          </a:xfrm>
          <a:prstGeom prst="rightBrace">
            <a:avLst>
              <a:gd name="adj1" fmla="val 69992"/>
              <a:gd name="adj2" fmla="val 5000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buClrTx/>
              <a:defRPr/>
            </a:pPr>
            <a:endParaRPr lang="ru-RU" sz="2400">
              <a:solidFill>
                <a:prstClr val="black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F490DC-6BFA-4E90-8806-DE13E81A1381}"/>
              </a:ext>
            </a:extLst>
          </p:cNvPr>
          <p:cNvSpPr txBox="1"/>
          <p:nvPr/>
        </p:nvSpPr>
        <p:spPr>
          <a:xfrm>
            <a:off x="3244444" y="5237062"/>
            <a:ext cx="1190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scene #1</a:t>
            </a:r>
            <a:endParaRPr lang="ru-RU" sz="1200" kern="1200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2F818E-0016-450B-8FBE-F0C65E47188C}"/>
              </a:ext>
            </a:extLst>
          </p:cNvPr>
          <p:cNvSpPr txBox="1"/>
          <p:nvPr/>
        </p:nvSpPr>
        <p:spPr>
          <a:xfrm>
            <a:off x="6170406" y="5237062"/>
            <a:ext cx="1190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scene #2</a:t>
            </a:r>
            <a:endParaRPr lang="ru-RU" sz="1200" kern="1200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1347A3-8F6B-4F15-9380-23DFBD010DFA}"/>
              </a:ext>
            </a:extLst>
          </p:cNvPr>
          <p:cNvSpPr txBox="1"/>
          <p:nvPr/>
        </p:nvSpPr>
        <p:spPr>
          <a:xfrm>
            <a:off x="8270002" y="5246849"/>
            <a:ext cx="1190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scene #3</a:t>
            </a:r>
            <a:endParaRPr lang="ru-RU" sz="1200" kern="1200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C1FBE26-0D92-4CD2-A3D0-E30DE42A67E5}"/>
              </a:ext>
            </a:extLst>
          </p:cNvPr>
          <p:cNvGrpSpPr/>
          <p:nvPr/>
        </p:nvGrpSpPr>
        <p:grpSpPr>
          <a:xfrm>
            <a:off x="1753182" y="4646882"/>
            <a:ext cx="8975839" cy="285465"/>
            <a:chOff x="1482814" y="5081028"/>
            <a:chExt cx="8422362" cy="293978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22886DE2-2D7D-4867-AB3E-07161D491ABA}"/>
                </a:ext>
              </a:extLst>
            </p:cNvPr>
            <p:cNvSpPr/>
            <p:nvPr/>
          </p:nvSpPr>
          <p:spPr>
            <a:xfrm>
              <a:off x="1482814" y="5083028"/>
              <a:ext cx="8422362" cy="289983"/>
            </a:xfrm>
            <a:prstGeom prst="rect">
              <a:avLst/>
            </a:prstGeom>
            <a:solidFill>
              <a:srgbClr val="25DB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buClrTx/>
                <a:defRPr/>
              </a:pPr>
              <a:endParaRPr lang="ru-RU" sz="2400" dirty="0">
                <a:solidFill>
                  <a:prstClr val="white"/>
                </a:solidFill>
                <a:latin typeface="PT Root UI" panose="020B0303020202020204" pitchFamily="34" charset="-52"/>
                <a:ea typeface="PT Root UI" panose="020B0303020202020204" pitchFamily="34" charset="-52"/>
              </a:endParaRPr>
            </a:p>
          </p:txBody>
        </p:sp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62141CA5-61C6-4A5B-AC7C-50047606F0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8080" y="5082339"/>
              <a:ext cx="551108" cy="29111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</p:pic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A2403D79-52CE-4D17-B850-D9802496E8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68814" y="5081029"/>
              <a:ext cx="584940" cy="29242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</p:pic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BC45AEB2-9FFB-4CF8-B5AD-8F0818DB66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63929" y="5082339"/>
              <a:ext cx="871069" cy="29111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</p:pic>
        <p:pic>
          <p:nvPicPr>
            <p:cNvPr id="53" name="Picture 2">
              <a:extLst>
                <a:ext uri="{FF2B5EF4-FFF2-40B4-BE49-F238E27FC236}">
                  <a16:creationId xmlns:a16="http://schemas.microsoft.com/office/drawing/2014/main" id="{D64EABDF-4B7E-40DF-8126-C03A7DF044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69484" y="5081028"/>
              <a:ext cx="1013565" cy="29242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</p:pic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39227665-1851-44A5-B3D2-515A7B2098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08979" y="5081028"/>
              <a:ext cx="490776" cy="28998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</p:pic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34D3A548-827B-4745-8519-623B879FC9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35309" y="5081813"/>
              <a:ext cx="1117343" cy="29197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EAFEB1E3-E68F-4DF7-BB9E-7582AA55B1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97226" y="5081813"/>
              <a:ext cx="600518" cy="29197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</p:pic>
        <p:pic>
          <p:nvPicPr>
            <p:cNvPr id="57" name="Picture 2">
              <a:extLst>
                <a:ext uri="{FF2B5EF4-FFF2-40B4-BE49-F238E27FC236}">
                  <a16:creationId xmlns:a16="http://schemas.microsoft.com/office/drawing/2014/main" id="{930AC2D8-859E-499F-B9C3-ECBC656935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80830" y="5081029"/>
              <a:ext cx="551108" cy="29198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</p:pic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26E3C91D-272F-4E17-87A3-267305968C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08764" y="5083028"/>
              <a:ext cx="1291848" cy="29197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</p:pic>
      </p:grp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0ED34465-D375-44CB-9BF2-53BCE90406EB}"/>
              </a:ext>
            </a:extLst>
          </p:cNvPr>
          <p:cNvCxnSpPr>
            <a:cxnSpLocks/>
          </p:cNvCxnSpPr>
          <p:nvPr/>
        </p:nvCxnSpPr>
        <p:spPr>
          <a:xfrm>
            <a:off x="747458" y="5994903"/>
            <a:ext cx="10944225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00A7E51-055E-4EA7-BC78-DCFB50D16DBA}"/>
              </a:ext>
            </a:extLst>
          </p:cNvPr>
          <p:cNvSpPr txBox="1"/>
          <p:nvPr/>
        </p:nvSpPr>
        <p:spPr>
          <a:xfrm>
            <a:off x="4722680" y="6096000"/>
            <a:ext cx="217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category_type</a:t>
            </a:r>
            <a:r>
              <a:rPr lang="en-US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=</a:t>
            </a:r>
            <a:r>
              <a:rPr lang="en-US" sz="1200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SPORT</a:t>
            </a:r>
            <a:endParaRPr lang="ru-RU" sz="1200" b="1" kern="12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65" name="Закрывающая фигурная скобка 78">
            <a:extLst>
              <a:ext uri="{FF2B5EF4-FFF2-40B4-BE49-F238E27FC236}">
                <a16:creationId xmlns:a16="http://schemas.microsoft.com/office/drawing/2014/main" id="{05F9CB94-A11E-4549-8606-D8BC782B71C7}"/>
              </a:ext>
            </a:extLst>
          </p:cNvPr>
          <p:cNvSpPr/>
          <p:nvPr/>
        </p:nvSpPr>
        <p:spPr>
          <a:xfrm rot="5400000">
            <a:off x="4640981" y="4668648"/>
            <a:ext cx="278336" cy="2102297"/>
          </a:xfrm>
          <a:prstGeom prst="rightBrace">
            <a:avLst>
              <a:gd name="adj1" fmla="val 53871"/>
              <a:gd name="adj2" fmla="val 24234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buClrTx/>
              <a:defRPr/>
            </a:pPr>
            <a:endParaRPr lang="ru-RU" sz="2400">
              <a:solidFill>
                <a:prstClr val="black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BFF5A7B8-5045-454C-BF17-C4CDB71E4118}"/>
              </a:ext>
            </a:extLst>
          </p:cNvPr>
          <p:cNvSpPr/>
          <p:nvPr/>
        </p:nvSpPr>
        <p:spPr>
          <a:xfrm>
            <a:off x="5275573" y="5954812"/>
            <a:ext cx="91543" cy="8562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buClrTx/>
              <a:defRPr/>
            </a:pPr>
            <a:endParaRPr lang="ru-RU" sz="2400">
              <a:solidFill>
                <a:prstClr val="white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4366D263-11A7-4F3E-BE57-D624037BCA3D}"/>
              </a:ext>
            </a:extLst>
          </p:cNvPr>
          <p:cNvSpPr/>
          <p:nvPr/>
        </p:nvSpPr>
        <p:spPr>
          <a:xfrm>
            <a:off x="7506425" y="5951769"/>
            <a:ext cx="91543" cy="8562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buClrTx/>
              <a:defRPr/>
            </a:pPr>
            <a:endParaRPr lang="ru-RU" sz="2400">
              <a:solidFill>
                <a:prstClr val="white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E78A4272-A6CC-4B32-8B1F-D62964D2F629}"/>
              </a:ext>
            </a:extLst>
          </p:cNvPr>
          <p:cNvSpPr/>
          <p:nvPr/>
        </p:nvSpPr>
        <p:spPr>
          <a:xfrm>
            <a:off x="9721390" y="5951166"/>
            <a:ext cx="91543" cy="8562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buClrTx/>
              <a:defRPr/>
            </a:pPr>
            <a:endParaRPr lang="ru-RU" sz="2400">
              <a:solidFill>
                <a:prstClr val="white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4C9F760-71A5-4D31-81E4-8D3D81F1A1B9}"/>
              </a:ext>
            </a:extLst>
          </p:cNvPr>
          <p:cNvSpPr txBox="1"/>
          <p:nvPr/>
        </p:nvSpPr>
        <p:spPr>
          <a:xfrm>
            <a:off x="3933277" y="5464512"/>
            <a:ext cx="169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last n seconds</a:t>
            </a:r>
            <a:endParaRPr lang="ru-RU" sz="1200" kern="1200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A833B03-0E54-4663-AB2F-0CDDB558AFB7}"/>
              </a:ext>
            </a:extLst>
          </p:cNvPr>
          <p:cNvSpPr txBox="1"/>
          <p:nvPr/>
        </p:nvSpPr>
        <p:spPr>
          <a:xfrm>
            <a:off x="6256763" y="5476738"/>
            <a:ext cx="1495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last n seconds</a:t>
            </a:r>
            <a:endParaRPr lang="ru-RU" sz="1200" kern="1200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DC9BC73-02D9-419D-9563-678716AFD66D}"/>
              </a:ext>
            </a:extLst>
          </p:cNvPr>
          <p:cNvSpPr txBox="1"/>
          <p:nvPr/>
        </p:nvSpPr>
        <p:spPr>
          <a:xfrm>
            <a:off x="8386976" y="5493327"/>
            <a:ext cx="1727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defRPr/>
            </a:pPr>
            <a:r>
              <a:rPr lang="en-US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last n seconds</a:t>
            </a:r>
            <a:endParaRPr lang="ru-RU" sz="1200" kern="1200" dirty="0">
              <a:solidFill>
                <a:schemeClr val="tx1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72" name="Закрывающая фигурная скобка 78">
            <a:extLst>
              <a:ext uri="{FF2B5EF4-FFF2-40B4-BE49-F238E27FC236}">
                <a16:creationId xmlns:a16="http://schemas.microsoft.com/office/drawing/2014/main" id="{7BD393C5-349D-4DAC-AC52-FA0DEBC5D11B}"/>
              </a:ext>
            </a:extLst>
          </p:cNvPr>
          <p:cNvSpPr/>
          <p:nvPr/>
        </p:nvSpPr>
        <p:spPr>
          <a:xfrm rot="5400000">
            <a:off x="6865136" y="4668649"/>
            <a:ext cx="278336" cy="2102297"/>
          </a:xfrm>
          <a:prstGeom prst="rightBrace">
            <a:avLst>
              <a:gd name="adj1" fmla="val 53871"/>
              <a:gd name="adj2" fmla="val 24234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buClrTx/>
              <a:defRPr/>
            </a:pPr>
            <a:endParaRPr lang="ru-RU" sz="2400">
              <a:solidFill>
                <a:prstClr val="black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73" name="Закрывающая фигурная скобка 78">
            <a:extLst>
              <a:ext uri="{FF2B5EF4-FFF2-40B4-BE49-F238E27FC236}">
                <a16:creationId xmlns:a16="http://schemas.microsoft.com/office/drawing/2014/main" id="{7EA897B2-874D-4C67-96E8-7B8EA58D408D}"/>
              </a:ext>
            </a:extLst>
          </p:cNvPr>
          <p:cNvSpPr/>
          <p:nvPr/>
        </p:nvSpPr>
        <p:spPr>
          <a:xfrm rot="5400000">
            <a:off x="9111547" y="4668650"/>
            <a:ext cx="278336" cy="2102297"/>
          </a:xfrm>
          <a:prstGeom prst="rightBrace">
            <a:avLst>
              <a:gd name="adj1" fmla="val 53871"/>
              <a:gd name="adj2" fmla="val 24234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buClrTx/>
              <a:defRPr/>
            </a:pPr>
            <a:endParaRPr lang="ru-RU" sz="2400">
              <a:solidFill>
                <a:prstClr val="black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18DBB27-70FA-4391-A165-3747E5408B80}"/>
              </a:ext>
            </a:extLst>
          </p:cNvPr>
          <p:cNvSpPr txBox="1"/>
          <p:nvPr/>
        </p:nvSpPr>
        <p:spPr>
          <a:xfrm>
            <a:off x="6663657" y="6098672"/>
            <a:ext cx="2304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category_type</a:t>
            </a:r>
            <a:r>
              <a:rPr lang="en-US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=</a:t>
            </a:r>
            <a:r>
              <a:rPr lang="en-US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ANIMALS</a:t>
            </a:r>
            <a:endParaRPr lang="ru-RU" sz="12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DFA23B2-56A8-4A7D-BDF6-892416EE9437}"/>
              </a:ext>
            </a:extLst>
          </p:cNvPr>
          <p:cNvSpPr txBox="1"/>
          <p:nvPr/>
        </p:nvSpPr>
        <p:spPr>
          <a:xfrm>
            <a:off x="8863576" y="6096000"/>
            <a:ext cx="228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category_type</a:t>
            </a:r>
            <a:r>
              <a:rPr lang="en-US" sz="1200" kern="12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=</a:t>
            </a:r>
            <a:r>
              <a:rPr lang="en-US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FOOD</a:t>
            </a:r>
            <a:endParaRPr lang="ru-RU" sz="12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0A71E45-C3EA-4B17-996B-779EA5609C69}"/>
              </a:ext>
            </a:extLst>
          </p:cNvPr>
          <p:cNvGrpSpPr/>
          <p:nvPr/>
        </p:nvGrpSpPr>
        <p:grpSpPr>
          <a:xfrm>
            <a:off x="958560" y="4476077"/>
            <a:ext cx="929573" cy="516674"/>
            <a:chOff x="344491" y="3680759"/>
            <a:chExt cx="697180" cy="387506"/>
          </a:xfrm>
        </p:grpSpPr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F401549D-16EB-4BC8-A10B-FEB98F732F3B}"/>
                </a:ext>
              </a:extLst>
            </p:cNvPr>
            <p:cNvSpPr/>
            <p:nvPr/>
          </p:nvSpPr>
          <p:spPr>
            <a:xfrm>
              <a:off x="344491" y="3680759"/>
              <a:ext cx="581017" cy="36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89">
                <a:latin typeface="PT Root UI" panose="020B0303020202020204" pitchFamily="34" charset="-52"/>
                <a:ea typeface="PT Root UI" panose="020B0303020202020204" pitchFamily="34" charset="-52"/>
              </a:endParaRPr>
            </a:p>
          </p:txBody>
        </p: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60DB8019-1BA0-4498-9CCD-6CB962D85ED7}"/>
                </a:ext>
              </a:extLst>
            </p:cNvPr>
            <p:cNvGrpSpPr/>
            <p:nvPr/>
          </p:nvGrpSpPr>
          <p:grpSpPr>
            <a:xfrm>
              <a:off x="352362" y="3707805"/>
              <a:ext cx="689309" cy="360460"/>
              <a:chOff x="352362" y="3707805"/>
              <a:chExt cx="689309" cy="360460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04950B9-2680-408F-AA0F-630C6D5734DB}"/>
                  </a:ext>
                </a:extLst>
              </p:cNvPr>
              <p:cNvSpPr txBox="1"/>
              <p:nvPr/>
            </p:nvSpPr>
            <p:spPr>
              <a:xfrm>
                <a:off x="352362" y="3707805"/>
                <a:ext cx="689309" cy="21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Tx/>
                  <a:defRPr/>
                </a:pPr>
                <a:r>
                  <a:rPr lang="en-US" sz="1267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T Root UI Bold" panose="020B0603020202020204" pitchFamily="34" charset="-52"/>
                    <a:ea typeface="PT Root UI Bold" panose="020B0603020202020204" pitchFamily="34" charset="-52"/>
                  </a:rPr>
                  <a:t>speech</a:t>
                </a:r>
                <a:endParaRPr lang="ru-RU" sz="1267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T Root UI Bold" panose="020B0603020202020204" pitchFamily="34" charset="-52"/>
                  <a:ea typeface="PT Root UI Bold" panose="020B0603020202020204" pitchFamily="34" charset="-52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7203C9B-6156-4CAA-AC9D-CB514D637B5A}"/>
                  </a:ext>
                </a:extLst>
              </p:cNvPr>
              <p:cNvSpPr txBox="1"/>
              <p:nvPr/>
            </p:nvSpPr>
            <p:spPr>
              <a:xfrm>
                <a:off x="352362" y="3852773"/>
                <a:ext cx="625354" cy="21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Tx/>
                  <a:defRPr/>
                </a:pPr>
                <a:r>
                  <a:rPr lang="en-US" sz="1267" b="1" kern="1200" dirty="0">
                    <a:solidFill>
                      <a:schemeClr val="accent1"/>
                    </a:solidFill>
                    <a:latin typeface="PT Root UI Bold" panose="020B0603020202020204" pitchFamily="34" charset="-52"/>
                    <a:ea typeface="PT Root UI Bold" panose="020B0603020202020204" pitchFamily="34" charset="-52"/>
                  </a:rPr>
                  <a:t>silence</a:t>
                </a:r>
                <a:endParaRPr lang="ru-RU" sz="1267" b="1" kern="1200" dirty="0">
                  <a:solidFill>
                    <a:schemeClr val="accent1"/>
                  </a:solidFill>
                  <a:latin typeface="PT Root UI Bold" panose="020B0603020202020204" pitchFamily="34" charset="-52"/>
                  <a:ea typeface="PT Root UI Bold" panose="020B0603020202020204" pitchFamily="34" charset="-52"/>
                </a:endParaRPr>
              </a:p>
            </p:txBody>
          </p:sp>
        </p:grpSp>
      </p:grp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ED5E659E-AE5E-4003-9029-75A4CD2D2C0F}"/>
              </a:ext>
            </a:extLst>
          </p:cNvPr>
          <p:cNvSpPr/>
          <p:nvPr/>
        </p:nvSpPr>
        <p:spPr>
          <a:xfrm>
            <a:off x="1753182" y="4651341"/>
            <a:ext cx="33600" cy="28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9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9345CFA8-753B-4408-A4AD-7C95C5046B3E}"/>
              </a:ext>
            </a:extLst>
          </p:cNvPr>
          <p:cNvSpPr/>
          <p:nvPr/>
        </p:nvSpPr>
        <p:spPr>
          <a:xfrm>
            <a:off x="3157578" y="4651212"/>
            <a:ext cx="134205" cy="28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9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006794D4-379F-4605-8ED6-A7EE0C1A377B}"/>
              </a:ext>
            </a:extLst>
          </p:cNvPr>
          <p:cNvSpPr/>
          <p:nvPr/>
        </p:nvSpPr>
        <p:spPr>
          <a:xfrm>
            <a:off x="3870092" y="4649901"/>
            <a:ext cx="100967" cy="28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9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CF020C2E-2076-4868-862F-B0ACAD546AD6}"/>
              </a:ext>
            </a:extLst>
          </p:cNvPr>
          <p:cNvSpPr/>
          <p:nvPr/>
        </p:nvSpPr>
        <p:spPr>
          <a:xfrm>
            <a:off x="4900134" y="4646070"/>
            <a:ext cx="143697" cy="28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9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D11643EE-BD77-4C1E-B7A1-70F99665608C}"/>
              </a:ext>
            </a:extLst>
          </p:cNvPr>
          <p:cNvSpPr/>
          <p:nvPr/>
        </p:nvSpPr>
        <p:spPr>
          <a:xfrm>
            <a:off x="5666124" y="4651212"/>
            <a:ext cx="224753" cy="28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9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60571A29-B06D-4591-8402-C33CAF02E872}"/>
              </a:ext>
            </a:extLst>
          </p:cNvPr>
          <p:cNvSpPr/>
          <p:nvPr/>
        </p:nvSpPr>
        <p:spPr>
          <a:xfrm>
            <a:off x="6975437" y="4650004"/>
            <a:ext cx="144461" cy="28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9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7F2425BF-4E60-4BCE-8C93-6E8FE3F7EBEA}"/>
              </a:ext>
            </a:extLst>
          </p:cNvPr>
          <p:cNvSpPr/>
          <p:nvPr/>
        </p:nvSpPr>
        <p:spPr>
          <a:xfrm>
            <a:off x="7632671" y="4650608"/>
            <a:ext cx="144461" cy="28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9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1FAD8E4A-F17C-477D-B83C-6E43AA53FF24}"/>
              </a:ext>
            </a:extLst>
          </p:cNvPr>
          <p:cNvSpPr/>
          <p:nvPr/>
        </p:nvSpPr>
        <p:spPr>
          <a:xfrm>
            <a:off x="8967900" y="4649901"/>
            <a:ext cx="260647" cy="28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9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1BF31372-6719-4038-88FE-D585CCCC5F01}"/>
              </a:ext>
            </a:extLst>
          </p:cNvPr>
          <p:cNvSpPr/>
          <p:nvPr/>
        </p:nvSpPr>
        <p:spPr>
          <a:xfrm>
            <a:off x="9868531" y="4649901"/>
            <a:ext cx="204184" cy="28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9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2D4FB331-8CB3-494B-A497-2AE36F6902D4}"/>
              </a:ext>
            </a:extLst>
          </p:cNvPr>
          <p:cNvSpPr/>
          <p:nvPr/>
        </p:nvSpPr>
        <p:spPr>
          <a:xfrm>
            <a:off x="10650969" y="4646070"/>
            <a:ext cx="82439" cy="28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89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03119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AF07B8-D3ED-4ED4-B96B-FB447FBE7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VTS: </a:t>
            </a:r>
            <a:r>
              <a:rPr lang="ru-RU" dirty="0"/>
              <a:t>Возможности применения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03C4DE-68BB-4CD5-90B4-B1693BB68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E9F8F1-F686-49DF-9F26-08C777B2363B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B33D0D04-0212-4378-A174-18891CF7A1E1}"/>
              </a:ext>
            </a:extLst>
          </p:cNvPr>
          <p:cNvSpPr txBox="1"/>
          <p:nvPr/>
        </p:nvSpPr>
        <p:spPr>
          <a:xfrm>
            <a:off x="1317577" y="2564958"/>
            <a:ext cx="2277678" cy="350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85415" algn="l"/>
              </a:tabLst>
            </a:pP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Повышение скорости подбора материала </a:t>
            </a:r>
            <a:b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для создания промо-контента</a:t>
            </a:r>
          </a:p>
          <a:p>
            <a:pPr marL="184150" indent="-17145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85415" algn="l"/>
              </a:tabLst>
            </a:pP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Повышение качества </a:t>
            </a:r>
            <a:b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промо-продукции</a:t>
            </a:r>
          </a:p>
          <a:p>
            <a:pPr marL="184150" indent="-17145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85415" algn="l"/>
              </a:tabLst>
            </a:pP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Автоматическое субтитрование</a:t>
            </a:r>
          </a:p>
          <a:p>
            <a:pPr marL="184150" indent="-17145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85415" algn="l"/>
              </a:tabLst>
            </a:pP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Автоматическая создание коротких роликов S</a:t>
            </a:r>
            <a:r>
              <a:rPr lang="en-GB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horts</a:t>
            </a:r>
            <a:endParaRPr lang="ru-RU" sz="1200" dirty="0">
              <a:latin typeface="PT Root UI" panose="020B0303020202020204" pitchFamily="34" charset="-52"/>
              <a:ea typeface="PT Root UI" panose="020B0303020202020204" pitchFamily="34" charset="-52"/>
              <a:cs typeface="Calibri"/>
            </a:endParaRPr>
          </a:p>
          <a:p>
            <a:pPr marL="184150" indent="-17145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85415" algn="l"/>
              </a:tabLst>
            </a:pP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Автоматическое создание набора </a:t>
            </a:r>
            <a:r>
              <a:rPr lang="ru-RU" sz="1200" dirty="0" err="1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хэштегов</a:t>
            </a: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 для поиска по большим библиотекам видеоконтента</a:t>
            </a: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259EBD19-DB06-4B49-ADC0-01CDB4019399}"/>
              </a:ext>
            </a:extLst>
          </p:cNvPr>
          <p:cNvSpPr txBox="1"/>
          <p:nvPr/>
        </p:nvSpPr>
        <p:spPr>
          <a:xfrm>
            <a:off x="4190824" y="2564958"/>
            <a:ext cx="1819358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85415" algn="l"/>
              </a:tabLst>
            </a:pP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Создание и оценка нового рекламного инвентаря</a:t>
            </a:r>
          </a:p>
          <a:p>
            <a:pPr marL="184150" indent="-17145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85415" algn="l"/>
              </a:tabLst>
            </a:pP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Создание разметки </a:t>
            </a:r>
            <a:b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для показа рекламных </a:t>
            </a:r>
            <a:r>
              <a:rPr lang="ru-RU" sz="1200" dirty="0" err="1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мидроллов</a:t>
            </a:r>
            <a:endParaRPr lang="ru-RU" sz="1200" dirty="0">
              <a:latin typeface="PT Root UI" panose="020B0303020202020204" pitchFamily="34" charset="-52"/>
              <a:ea typeface="PT Root UI" panose="020B0303020202020204" pitchFamily="34" charset="-52"/>
              <a:cs typeface="Calibri"/>
            </a:endParaRPr>
          </a:p>
          <a:p>
            <a:pPr marL="184150" indent="-17145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85415" algn="l"/>
              </a:tabLst>
            </a:pP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Автоматизация производства персонализированных рекламных сообщений</a:t>
            </a: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FB583024-96C6-4617-8A94-CE4A2FCF6053}"/>
              </a:ext>
            </a:extLst>
          </p:cNvPr>
          <p:cNvSpPr txBox="1"/>
          <p:nvPr/>
        </p:nvSpPr>
        <p:spPr>
          <a:xfrm>
            <a:off x="7062278" y="2564958"/>
            <a:ext cx="1819358" cy="170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85415" algn="l"/>
              </a:tabLst>
            </a:pP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Использование </a:t>
            </a:r>
            <a:b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мета-данных видео </a:t>
            </a:r>
            <a:b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для построения рекомендательных систем</a:t>
            </a:r>
          </a:p>
          <a:p>
            <a:pPr marL="184150" indent="-17145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85415" algn="l"/>
              </a:tabLst>
            </a:pP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Создание вовлекающих приложений</a:t>
            </a:r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A638AF6E-90E2-4283-9BA0-17EF99852C98}"/>
              </a:ext>
            </a:extLst>
          </p:cNvPr>
          <p:cNvSpPr txBox="1"/>
          <p:nvPr/>
        </p:nvSpPr>
        <p:spPr>
          <a:xfrm>
            <a:off x="9948202" y="2564958"/>
            <a:ext cx="1819358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85415" algn="l"/>
              </a:tabLst>
            </a:pP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Детекция нежелательных </a:t>
            </a:r>
            <a:b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персон</a:t>
            </a:r>
          </a:p>
          <a:p>
            <a:pPr marL="184150" indent="-17145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85415" algn="l"/>
              </a:tabLst>
            </a:pP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Обнаружение нецензурных выражений в речи</a:t>
            </a:r>
          </a:p>
        </p:txBody>
      </p:sp>
      <p:sp>
        <p:nvSpPr>
          <p:cNvPr id="51" name="Rectangle: Rounded Corners 18">
            <a:extLst>
              <a:ext uri="{FF2B5EF4-FFF2-40B4-BE49-F238E27FC236}">
                <a16:creationId xmlns:a16="http://schemas.microsoft.com/office/drawing/2014/main" id="{AE604BEB-5D7D-4834-905B-6752D2F44980}"/>
              </a:ext>
            </a:extLst>
          </p:cNvPr>
          <p:cNvSpPr/>
          <p:nvPr/>
        </p:nvSpPr>
        <p:spPr>
          <a:xfrm>
            <a:off x="731838" y="1710969"/>
            <a:ext cx="547833" cy="547833"/>
          </a:xfrm>
          <a:prstGeom prst="roundRect">
            <a:avLst>
              <a:gd name="adj" fmla="val 35402"/>
            </a:avLst>
          </a:prstGeom>
          <a:solidFill>
            <a:srgbClr val="3174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D86139-7F63-4E3F-ADAE-D03889507F29}"/>
              </a:ext>
            </a:extLst>
          </p:cNvPr>
          <p:cNvSpPr txBox="1"/>
          <p:nvPr/>
        </p:nvSpPr>
        <p:spPr>
          <a:xfrm>
            <a:off x="1413934" y="1815608"/>
            <a:ext cx="198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Производство</a:t>
            </a:r>
            <a:endParaRPr lang="ru-RU" sz="16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54" name="Rectangle: Rounded Corners 18">
            <a:extLst>
              <a:ext uri="{FF2B5EF4-FFF2-40B4-BE49-F238E27FC236}">
                <a16:creationId xmlns:a16="http://schemas.microsoft.com/office/drawing/2014/main" id="{F422E89C-ADA7-466B-8390-E94580A186B3}"/>
              </a:ext>
            </a:extLst>
          </p:cNvPr>
          <p:cNvSpPr/>
          <p:nvPr/>
        </p:nvSpPr>
        <p:spPr>
          <a:xfrm>
            <a:off x="3604860" y="1710969"/>
            <a:ext cx="547833" cy="547833"/>
          </a:xfrm>
          <a:prstGeom prst="roundRect">
            <a:avLst>
              <a:gd name="adj" fmla="val 35402"/>
            </a:avLst>
          </a:prstGeom>
          <a:solidFill>
            <a:srgbClr val="3174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E7581F6-C388-4A81-9318-FCFD27603668}"/>
              </a:ext>
            </a:extLst>
          </p:cNvPr>
          <p:cNvSpPr txBox="1"/>
          <p:nvPr/>
        </p:nvSpPr>
        <p:spPr>
          <a:xfrm>
            <a:off x="4286956" y="1815608"/>
            <a:ext cx="198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Реклама</a:t>
            </a:r>
          </a:p>
        </p:txBody>
      </p:sp>
      <p:sp>
        <p:nvSpPr>
          <p:cNvPr id="56" name="Rectangle: Rounded Corners 18">
            <a:extLst>
              <a:ext uri="{FF2B5EF4-FFF2-40B4-BE49-F238E27FC236}">
                <a16:creationId xmlns:a16="http://schemas.microsoft.com/office/drawing/2014/main" id="{B5CFA8C6-49F9-44A2-A4ED-0394E077DBBE}"/>
              </a:ext>
            </a:extLst>
          </p:cNvPr>
          <p:cNvSpPr/>
          <p:nvPr/>
        </p:nvSpPr>
        <p:spPr>
          <a:xfrm>
            <a:off x="6477882" y="1710969"/>
            <a:ext cx="547833" cy="547833"/>
          </a:xfrm>
          <a:prstGeom prst="roundRect">
            <a:avLst>
              <a:gd name="adj" fmla="val 35402"/>
            </a:avLst>
          </a:prstGeom>
          <a:solidFill>
            <a:srgbClr val="3174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C7ED03-1E0C-4EB2-9029-C2D4C6BF442A}"/>
              </a:ext>
            </a:extLst>
          </p:cNvPr>
          <p:cNvSpPr txBox="1"/>
          <p:nvPr/>
        </p:nvSpPr>
        <p:spPr>
          <a:xfrm>
            <a:off x="7159978" y="1815608"/>
            <a:ext cx="198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Персонализация</a:t>
            </a:r>
          </a:p>
        </p:txBody>
      </p:sp>
      <p:sp>
        <p:nvSpPr>
          <p:cNvPr id="58" name="Rectangle: Rounded Corners 18">
            <a:extLst>
              <a:ext uri="{FF2B5EF4-FFF2-40B4-BE49-F238E27FC236}">
                <a16:creationId xmlns:a16="http://schemas.microsoft.com/office/drawing/2014/main" id="{C2992269-08B3-4768-B334-6405D5E132DE}"/>
              </a:ext>
            </a:extLst>
          </p:cNvPr>
          <p:cNvSpPr/>
          <p:nvPr/>
        </p:nvSpPr>
        <p:spPr>
          <a:xfrm>
            <a:off x="9350905" y="1710969"/>
            <a:ext cx="547833" cy="547833"/>
          </a:xfrm>
          <a:prstGeom prst="roundRect">
            <a:avLst>
              <a:gd name="adj" fmla="val 35402"/>
            </a:avLst>
          </a:prstGeom>
          <a:solidFill>
            <a:srgbClr val="3174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A6BF39-285C-480E-9B23-F89F8D3733C2}"/>
              </a:ext>
            </a:extLst>
          </p:cNvPr>
          <p:cNvSpPr txBox="1"/>
          <p:nvPr/>
        </p:nvSpPr>
        <p:spPr>
          <a:xfrm>
            <a:off x="10033001" y="1815608"/>
            <a:ext cx="198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kern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Модерация</a:t>
            </a:r>
          </a:p>
        </p:txBody>
      </p:sp>
      <p:sp>
        <p:nvSpPr>
          <p:cNvPr id="64" name="Rectangle: Rounded Corners 18">
            <a:extLst>
              <a:ext uri="{FF2B5EF4-FFF2-40B4-BE49-F238E27FC236}">
                <a16:creationId xmlns:a16="http://schemas.microsoft.com/office/drawing/2014/main" id="{08B80CB7-ABF1-408E-862B-958FF684F720}"/>
              </a:ext>
            </a:extLst>
          </p:cNvPr>
          <p:cNvSpPr/>
          <p:nvPr/>
        </p:nvSpPr>
        <p:spPr>
          <a:xfrm>
            <a:off x="6477882" y="5012267"/>
            <a:ext cx="5271206" cy="1083733"/>
          </a:xfrm>
          <a:prstGeom prst="roundRect">
            <a:avLst>
              <a:gd name="adj" fmla="val 2773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617BFB-C7B5-491C-BE18-089E64E857BB}"/>
              </a:ext>
            </a:extLst>
          </p:cNvPr>
          <p:cNvSpPr txBox="1"/>
          <p:nvPr/>
        </p:nvSpPr>
        <p:spPr>
          <a:xfrm>
            <a:off x="7096753" y="5134632"/>
            <a:ext cx="3846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" marR="5080">
              <a:spcAft>
                <a:spcPts val="800"/>
              </a:spcAft>
              <a:defRPr sz="1000">
                <a:solidFill>
                  <a:srgbClr val="1D1A27"/>
                </a:solidFill>
                <a:latin typeface="Montserrat" panose="00000500000000000000" pitchFamily="2" charset="-52"/>
                <a:cs typeface="Calibri"/>
              </a:defRPr>
            </a:lvl1pPr>
          </a:lstStyle>
          <a:p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</a:rPr>
              <a:t>Продукт совместим с 2-мя видеоредакторами, позволяет выгрузить разметку в удобном виде </a:t>
            </a:r>
            <a:b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</a:rPr>
            </a:b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</a:rPr>
              <a:t>и может интегрироваться с хранилищем контента Клиента (</a:t>
            </a:r>
            <a:r>
              <a:rPr lang="ru-RU" sz="1200" dirty="0" err="1">
                <a:latin typeface="PT Root UI" panose="020B0303020202020204" pitchFamily="34" charset="-52"/>
                <a:ea typeface="PT Root UI" panose="020B0303020202020204" pitchFamily="34" charset="-52"/>
              </a:rPr>
              <a:t>медиаплатформы</a:t>
            </a:r>
            <a:r>
              <a:rPr lang="ru-RU" sz="1200" dirty="0">
                <a:latin typeface="PT Root UI" panose="020B0303020202020204" pitchFamily="34" charset="-52"/>
                <a:ea typeface="PT Root UI" panose="020B0303020202020204" pitchFamily="34" charset="-52"/>
              </a:rPr>
              <a:t>, сайты)</a:t>
            </a: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9F776C3C-395F-45E8-BE39-897922A6E2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2214" y="1840885"/>
            <a:ext cx="253125" cy="28800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550F0DF-8067-4EEA-9634-5E83406478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7798" y="1851010"/>
            <a:ext cx="288000" cy="26775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2827B58-3B48-49B8-AFBB-3AF821913E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80821" y="1875198"/>
            <a:ext cx="288000" cy="219375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E1538A2-BCD2-4B67-B642-875454C4E4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754" y="184088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7" grpId="0" uiExpand="1" build="p"/>
      <p:bldP spid="34" grpId="0" uiExpand="1" build="p"/>
      <p:bldP spid="35" grpId="0" uiExpand="1" build="p"/>
      <p:bldP spid="51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4" grpId="0" animBg="1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FC7631D-92F1-084C-A152-21D5B0316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704" y="2808103"/>
            <a:ext cx="11672592" cy="14957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5400" b="1" dirty="0">
                <a:effectLst/>
                <a:latin typeface="PT Root UI Bold" panose="020B0303020202020204" pitchFamily="34" charset="0"/>
                <a:ea typeface="PT Root UI Bold" panose="020B0303020202020204" pitchFamily="34" charset="0"/>
              </a:rPr>
              <a:t>Получите доступ </a:t>
            </a:r>
            <a:br>
              <a:rPr lang="ru-RU" sz="5400" b="1" dirty="0">
                <a:effectLst/>
                <a:latin typeface="PT Root UI Bold" panose="020B0303020202020204" pitchFamily="34" charset="0"/>
                <a:ea typeface="PT Root UI Bold" panose="020B0303020202020204" pitchFamily="34" charset="0"/>
              </a:rPr>
            </a:br>
            <a:r>
              <a:rPr lang="ru-RU" sz="5400" b="1" dirty="0">
                <a:effectLst/>
                <a:latin typeface="PT Root UI Bold" panose="020B0303020202020204" pitchFamily="34" charset="0"/>
                <a:ea typeface="PT Root UI Bold" panose="020B0303020202020204" pitchFamily="34" charset="0"/>
              </a:rPr>
              <a:t>к VTS уже сегодня!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C8558E-9903-4769-87C1-25E599102BBC}"/>
              </a:ext>
            </a:extLst>
          </p:cNvPr>
          <p:cNvSpPr/>
          <p:nvPr/>
        </p:nvSpPr>
        <p:spPr>
          <a:xfrm>
            <a:off x="4006661" y="1841043"/>
            <a:ext cx="3882794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3200" b="1" dirty="0">
                <a:latin typeface="PT Root UI Bold" panose="020B0303020202020204" pitchFamily="34" charset="0"/>
                <a:ea typeface="PT Root UI Bold" panose="020B0303020202020204" pitchFamily="34" charset="0"/>
                <a:hlinkClick r:id="rId2"/>
              </a:rPr>
              <a:t>info</a:t>
            </a:r>
            <a:r>
              <a:rPr lang="en-GB" sz="3600" b="1" dirty="0">
                <a:latin typeface="PT Root UI Bold" panose="020B0303020202020204" pitchFamily="34" charset="0"/>
                <a:ea typeface="PT Root UI Bold" panose="020B0303020202020204" pitchFamily="34" charset="0"/>
                <a:hlinkClick r:id="rId2"/>
              </a:rPr>
              <a:t>@gid.ru</a:t>
            </a:r>
            <a:endParaRPr lang="ru-RU" sz="3600" b="1" dirty="0">
              <a:latin typeface="PT Root UI Bold" panose="020B0303020202020204" pitchFamily="34" charset="0"/>
              <a:ea typeface="PT Root UI Bold" panose="020B0303020202020204" pitchFamily="34" charset="0"/>
            </a:endParaRPr>
          </a:p>
        </p:txBody>
      </p:sp>
      <p:sp>
        <p:nvSpPr>
          <p:cNvPr id="8" name="Прямоугольник: скругленные углы 7">
            <a:hlinkClick r:id="rId3"/>
            <a:extLst>
              <a:ext uri="{FF2B5EF4-FFF2-40B4-BE49-F238E27FC236}">
                <a16:creationId xmlns:a16="http://schemas.microsoft.com/office/drawing/2014/main" id="{BE769CB0-F543-4BFE-A90F-4095348023EC}"/>
              </a:ext>
            </a:extLst>
          </p:cNvPr>
          <p:cNvSpPr/>
          <p:nvPr/>
        </p:nvSpPr>
        <p:spPr>
          <a:xfrm>
            <a:off x="4926000" y="4958245"/>
            <a:ext cx="2340000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72000" rtlCol="0" anchor="ctr"/>
          <a:lstStyle/>
          <a:p>
            <a:pPr algn="ctr" defTabSz="1218850">
              <a:spcAft>
                <a:spcPts val="800"/>
              </a:spcAft>
              <a:buClrTx/>
              <a:defRPr/>
            </a:pPr>
            <a:r>
              <a:rPr lang="ru-RU" sz="1200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СМОТРЕТЬ ВИДЕО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A0C2F-394D-414E-9647-564D832BE5DC}"/>
              </a:ext>
            </a:extLst>
          </p:cNvPr>
          <p:cNvSpPr txBox="1"/>
          <p:nvPr/>
        </p:nvSpPr>
        <p:spPr>
          <a:xfrm>
            <a:off x="2622396" y="5396304"/>
            <a:ext cx="69472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latin typeface="PT Root UI" panose="020B0303020202020204" pitchFamily="34" charset="-52"/>
                <a:ea typeface="PT Root UI" panose="020B0303020202020204" pitchFamily="34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https://www.youtube.com/watch?v=j0p1LUX--bY</a:t>
            </a:r>
            <a:endParaRPr lang="ru-RU" sz="1200" dirty="0">
              <a:solidFill>
                <a:schemeClr val="accent1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810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13">
            <a:extLst>
              <a:ext uri="{FF2B5EF4-FFF2-40B4-BE49-F238E27FC236}">
                <a16:creationId xmlns:a16="http://schemas.microsoft.com/office/drawing/2014/main" id="{9C224238-4836-4307-A73E-1F41515C95C1}"/>
              </a:ext>
            </a:extLst>
          </p:cNvPr>
          <p:cNvSpPr/>
          <p:nvPr/>
        </p:nvSpPr>
        <p:spPr>
          <a:xfrm>
            <a:off x="4480272" y="1754155"/>
            <a:ext cx="3520381" cy="4341845"/>
          </a:xfrm>
          <a:prstGeom prst="roundRect">
            <a:avLst>
              <a:gd name="adj" fmla="val 11205"/>
            </a:avLst>
          </a:prstGeom>
          <a:solidFill>
            <a:schemeClr val="bg1"/>
          </a:solidFill>
          <a:ln>
            <a:noFill/>
          </a:ln>
          <a:effectLst>
            <a:outerShdw blurRad="177800" dist="50800" dir="5400000" algn="ctr" rotWithShape="0">
              <a:srgbClr val="3174F6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0" rIns="274320" bIns="365760" rtlCol="0" anchor="b" anchorCtr="0"/>
          <a:lstStyle/>
          <a:p>
            <a:pPr lvl="0">
              <a:lnSpc>
                <a:spcPts val="2300"/>
              </a:lnSpc>
              <a:spcBef>
                <a:spcPts val="1000"/>
              </a:spcBef>
            </a:pPr>
            <a:endParaRPr lang="en-US" sz="1200" dirty="0">
              <a:solidFill>
                <a:schemeClr val="tx1"/>
              </a:solidFill>
              <a:latin typeface="PT Root UI" panose="020B0303020202020204" pitchFamily="34" charset="0"/>
              <a:ea typeface="PT Root UI" panose="020B0303020202020204" pitchFamily="34" charset="0"/>
            </a:endParaRPr>
          </a:p>
        </p:txBody>
      </p:sp>
      <p:sp>
        <p:nvSpPr>
          <p:cNvPr id="64" name="Rectangle: Rounded Corners 21">
            <a:extLst>
              <a:ext uri="{FF2B5EF4-FFF2-40B4-BE49-F238E27FC236}">
                <a16:creationId xmlns:a16="http://schemas.microsoft.com/office/drawing/2014/main" id="{F4208803-FC05-4C1C-9C40-648DE1B6E930}"/>
              </a:ext>
            </a:extLst>
          </p:cNvPr>
          <p:cNvSpPr/>
          <p:nvPr/>
        </p:nvSpPr>
        <p:spPr>
          <a:xfrm>
            <a:off x="731838" y="1754155"/>
            <a:ext cx="3520381" cy="4341845"/>
          </a:xfrm>
          <a:prstGeom prst="roundRect">
            <a:avLst>
              <a:gd name="adj" fmla="val 11205"/>
            </a:avLst>
          </a:prstGeom>
          <a:solidFill>
            <a:schemeClr val="bg1"/>
          </a:solidFill>
          <a:ln>
            <a:noFill/>
          </a:ln>
          <a:effectLst>
            <a:outerShdw blurRad="186281" dist="50800" dir="5400000" algn="ctr" rotWithShape="0">
              <a:srgbClr val="3174F6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0" rIns="274320" bIns="365760" rtlCol="0" anchor="b" anchorCtr="0"/>
          <a:lstStyle/>
          <a:p>
            <a:pPr lvl="0">
              <a:lnSpc>
                <a:spcPts val="2300"/>
              </a:lnSpc>
              <a:spcBef>
                <a:spcPts val="1000"/>
              </a:spcBef>
            </a:pPr>
            <a:endParaRPr lang="en-US" sz="1200" dirty="0">
              <a:solidFill>
                <a:schemeClr val="tx1"/>
              </a:solidFill>
              <a:latin typeface="PT Root UI" panose="020B0303020202020204" pitchFamily="34" charset="0"/>
              <a:ea typeface="PT Root UI" panose="020B0303020202020204" pitchFamily="34" charset="0"/>
            </a:endParaRPr>
          </a:p>
        </p:txBody>
      </p:sp>
      <p:sp>
        <p:nvSpPr>
          <p:cNvPr id="65" name="Rectangle: Rounded Corners 22">
            <a:extLst>
              <a:ext uri="{FF2B5EF4-FFF2-40B4-BE49-F238E27FC236}">
                <a16:creationId xmlns:a16="http://schemas.microsoft.com/office/drawing/2014/main" id="{B27D2133-C9D1-4627-88ED-A6972CE7F41A}"/>
              </a:ext>
            </a:extLst>
          </p:cNvPr>
          <p:cNvSpPr/>
          <p:nvPr/>
        </p:nvSpPr>
        <p:spPr>
          <a:xfrm>
            <a:off x="8228707" y="1754155"/>
            <a:ext cx="3520381" cy="4341845"/>
          </a:xfrm>
          <a:prstGeom prst="roundRect">
            <a:avLst>
              <a:gd name="adj" fmla="val 11205"/>
            </a:avLst>
          </a:prstGeom>
          <a:solidFill>
            <a:schemeClr val="bg1"/>
          </a:solidFill>
          <a:ln>
            <a:noFill/>
          </a:ln>
          <a:effectLst>
            <a:outerShdw blurRad="177800" dist="50800" dir="5400000" algn="ctr" rotWithShape="0">
              <a:srgbClr val="3174F6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0" rIns="274320" bIns="365760" rtlCol="0" anchor="b" anchorCtr="0"/>
          <a:lstStyle/>
          <a:p>
            <a:pPr lvl="0">
              <a:lnSpc>
                <a:spcPts val="2300"/>
              </a:lnSpc>
              <a:spcBef>
                <a:spcPts val="1000"/>
              </a:spcBef>
            </a:pPr>
            <a:endParaRPr lang="en-US" sz="1200" dirty="0">
              <a:solidFill>
                <a:schemeClr val="tx1"/>
              </a:solidFill>
              <a:latin typeface="PT Root UI" panose="020B0303020202020204" pitchFamily="34" charset="0"/>
              <a:ea typeface="PT Root UI" panose="020B0303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88859-4BF1-4D9F-9F4A-C65E3AB8D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Мы, команда ГИД ДАТА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FA08FC-B7ED-4F64-827A-97F47788C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E9F8F1-F686-49DF-9F26-08C777B2363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9955BB3-5CFB-48D5-A3CE-942A43507723}"/>
              </a:ext>
            </a:extLst>
          </p:cNvPr>
          <p:cNvSpPr txBox="1"/>
          <p:nvPr/>
        </p:nvSpPr>
        <p:spPr>
          <a:xfrm>
            <a:off x="1049083" y="2263723"/>
            <a:ext cx="2608517" cy="667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300"/>
              </a:lnSpc>
              <a:spcBef>
                <a:spcPts val="1000"/>
              </a:spcBef>
            </a:pPr>
            <a:r>
              <a:rPr lang="ru-RU" dirty="0">
                <a:solidFill>
                  <a:srgbClr val="3174F6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МЕНЕДЖМЕНТ ПРОДУКТА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0A10423-0D8A-434F-9267-432B1972D814}"/>
              </a:ext>
            </a:extLst>
          </p:cNvPr>
          <p:cNvSpPr txBox="1"/>
          <p:nvPr/>
        </p:nvSpPr>
        <p:spPr>
          <a:xfrm>
            <a:off x="4772675" y="2263723"/>
            <a:ext cx="2285852" cy="667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300"/>
              </a:lnSpc>
              <a:spcBef>
                <a:spcPts val="1000"/>
              </a:spcBef>
            </a:pPr>
            <a:r>
              <a:rPr lang="ru-RU" dirty="0">
                <a:solidFill>
                  <a:srgbClr val="3174F6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АНАЛИТИКА </a:t>
            </a:r>
            <a:br>
              <a:rPr lang="ru-RU" dirty="0">
                <a:solidFill>
                  <a:srgbClr val="3174F6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</a:br>
            <a:r>
              <a:rPr lang="ru-RU" dirty="0">
                <a:solidFill>
                  <a:srgbClr val="3174F6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И </a:t>
            </a:r>
            <a:r>
              <a:rPr lang="en-US" dirty="0">
                <a:solidFill>
                  <a:srgbClr val="3174F6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DATA SCIENCE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134ED8-0F39-414B-9BC8-029238424A81}"/>
              </a:ext>
            </a:extLst>
          </p:cNvPr>
          <p:cNvSpPr txBox="1"/>
          <p:nvPr/>
        </p:nvSpPr>
        <p:spPr>
          <a:xfrm>
            <a:off x="8528350" y="2263723"/>
            <a:ext cx="2608517" cy="667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300"/>
              </a:lnSpc>
              <a:spcBef>
                <a:spcPts val="1000"/>
              </a:spcBef>
            </a:pPr>
            <a:r>
              <a:rPr lang="ru-RU" dirty="0">
                <a:solidFill>
                  <a:srgbClr val="3174F6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РАЗРАБОТКА </a:t>
            </a:r>
            <a:br>
              <a:rPr lang="ru-RU" dirty="0">
                <a:solidFill>
                  <a:srgbClr val="3174F6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</a:br>
            <a:r>
              <a:rPr lang="ru-RU" dirty="0">
                <a:solidFill>
                  <a:srgbClr val="3174F6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И ЭКСПЛУАТАЦИЯ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00B91BE-EC5A-4551-84A5-E3D9A5115280}"/>
              </a:ext>
            </a:extLst>
          </p:cNvPr>
          <p:cNvSpPr txBox="1"/>
          <p:nvPr/>
        </p:nvSpPr>
        <p:spPr>
          <a:xfrm>
            <a:off x="1049083" y="3515006"/>
            <a:ext cx="1758285" cy="67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200" dirty="0">
                <a:latin typeface="PT Root UI" panose="020B0303020202020204" pitchFamily="34" charset="0"/>
                <a:ea typeface="PT Root UI" panose="020B0303020202020204" pitchFamily="34" charset="0"/>
              </a:rPr>
              <a:t>Менеджмент</a:t>
            </a:r>
            <a:endParaRPr lang="en-US" sz="1200" dirty="0">
              <a:latin typeface="PT Root UI" panose="020B0303020202020204" pitchFamily="34" charset="0"/>
              <a:ea typeface="PT Root UI" panose="020B0303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200" dirty="0">
                <a:latin typeface="PT Root UI" panose="020B0303020202020204" pitchFamily="34" charset="0"/>
                <a:ea typeface="PT Root UI" panose="020B0303020202020204" pitchFamily="34" charset="0"/>
              </a:rPr>
              <a:t>Поддержка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F7CC115-AA64-41AE-A6DF-6CFC0ED05997}"/>
              </a:ext>
            </a:extLst>
          </p:cNvPr>
          <p:cNvSpPr txBox="1"/>
          <p:nvPr/>
        </p:nvSpPr>
        <p:spPr>
          <a:xfrm>
            <a:off x="4772674" y="3515006"/>
            <a:ext cx="2608517" cy="10490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spcAft>
                <a:spcPts val="1200"/>
              </a:spcAft>
              <a:defRPr sz="1200">
                <a:latin typeface="PT Root UI" panose="020B0303020202020204" pitchFamily="34" charset="0"/>
                <a:ea typeface="PT Root UI" panose="020B0303020202020204" pitchFamily="34" charset="0"/>
              </a:defRPr>
            </a:lvl1pPr>
          </a:lstStyle>
          <a:p>
            <a:r>
              <a:rPr lang="ru-RU" dirty="0"/>
              <a:t>Аналитика</a:t>
            </a:r>
            <a:endParaRPr lang="en-US" dirty="0"/>
          </a:p>
          <a:p>
            <a:r>
              <a:rPr lang="ru-RU" dirty="0"/>
              <a:t>Инжиниринг</a:t>
            </a:r>
          </a:p>
          <a:p>
            <a:r>
              <a:rPr lang="en-US" dirty="0"/>
              <a:t>Data science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62B8308-B003-44C7-9460-5BDD46F0830B}"/>
              </a:ext>
            </a:extLst>
          </p:cNvPr>
          <p:cNvSpPr txBox="1"/>
          <p:nvPr/>
        </p:nvSpPr>
        <p:spPr>
          <a:xfrm>
            <a:off x="8528350" y="3515006"/>
            <a:ext cx="1931103" cy="17999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spcAft>
                <a:spcPts val="1200"/>
              </a:spcAft>
              <a:defRPr sz="1200">
                <a:latin typeface="PT Root UI" panose="020B0303020202020204" pitchFamily="34" charset="0"/>
                <a:ea typeface="PT Root UI" panose="020B0303020202020204" pitchFamily="34" charset="0"/>
              </a:defRPr>
            </a:lvl1pPr>
          </a:lstStyle>
          <a:p>
            <a:r>
              <a:rPr lang="en-US" dirty="0"/>
              <a:t>UI/UX</a:t>
            </a:r>
          </a:p>
          <a:p>
            <a:r>
              <a:rPr lang="en-US" dirty="0"/>
              <a:t>Front-/Back-end </a:t>
            </a:r>
          </a:p>
          <a:p>
            <a:r>
              <a:rPr lang="en-US" dirty="0"/>
              <a:t>DevOps</a:t>
            </a:r>
          </a:p>
          <a:p>
            <a:r>
              <a:rPr lang="ru-RU" dirty="0"/>
              <a:t>Тестирование</a:t>
            </a:r>
          </a:p>
          <a:p>
            <a:r>
              <a:rPr lang="ru-RU" dirty="0"/>
              <a:t>Архитектура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2B542B-7908-4D5B-935C-0A616B1CB5A1}"/>
              </a:ext>
            </a:extLst>
          </p:cNvPr>
          <p:cNvSpPr txBox="1"/>
          <p:nvPr/>
        </p:nvSpPr>
        <p:spPr>
          <a:xfrm>
            <a:off x="3435278" y="2396849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41</a:t>
            </a:r>
            <a:endParaRPr lang="ru-RU" sz="32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394599A-DEDE-465D-810B-127BC5075E8E}"/>
              </a:ext>
            </a:extLst>
          </p:cNvPr>
          <p:cNvSpPr txBox="1"/>
          <p:nvPr/>
        </p:nvSpPr>
        <p:spPr>
          <a:xfrm>
            <a:off x="3350417" y="3515006"/>
            <a:ext cx="609600" cy="67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2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25</a:t>
            </a: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2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16</a:t>
            </a:r>
            <a:endParaRPr lang="ru-RU" sz="1200" dirty="0"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CBFEA84-1A25-4F31-9C0D-8E724B3CF671}"/>
              </a:ext>
            </a:extLst>
          </p:cNvPr>
          <p:cNvSpPr txBox="1"/>
          <p:nvPr/>
        </p:nvSpPr>
        <p:spPr>
          <a:xfrm>
            <a:off x="7100935" y="3515006"/>
            <a:ext cx="609600" cy="1049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2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27</a:t>
            </a: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2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24</a:t>
            </a: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2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7</a:t>
            </a:r>
            <a:endParaRPr lang="ru-RU" sz="1200" dirty="0"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AC30B4F-663E-4487-A7AC-12944CD598F3}"/>
              </a:ext>
            </a:extLst>
          </p:cNvPr>
          <p:cNvSpPr txBox="1"/>
          <p:nvPr/>
        </p:nvSpPr>
        <p:spPr>
          <a:xfrm>
            <a:off x="7078539" y="2396849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58</a:t>
            </a:r>
            <a:endParaRPr lang="ru-RU" sz="32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9344CBC-C16E-43BB-819C-AE598239F3BA}"/>
              </a:ext>
            </a:extLst>
          </p:cNvPr>
          <p:cNvSpPr txBox="1"/>
          <p:nvPr/>
        </p:nvSpPr>
        <p:spPr>
          <a:xfrm>
            <a:off x="10842259" y="3515006"/>
            <a:ext cx="609600" cy="1799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2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7</a:t>
            </a: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2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29</a:t>
            </a: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2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14</a:t>
            </a: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2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14</a:t>
            </a: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200" dirty="0">
                <a:latin typeface="PT Root UI Bold" panose="020B0603020202020204" pitchFamily="34" charset="-52"/>
                <a:ea typeface="PT Root UI Bold" panose="020B0603020202020204" pitchFamily="34" charset="-52"/>
              </a:rPr>
              <a:t>2</a:t>
            </a:r>
            <a:endParaRPr lang="ru-RU" sz="1200" dirty="0"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2422FFD-D2A4-4BBE-B71C-692646645178}"/>
              </a:ext>
            </a:extLst>
          </p:cNvPr>
          <p:cNvSpPr txBox="1"/>
          <p:nvPr/>
        </p:nvSpPr>
        <p:spPr>
          <a:xfrm>
            <a:off x="10796759" y="2396849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66</a:t>
            </a:r>
            <a:endParaRPr lang="ru-RU" sz="32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56381D28-0A5D-478D-A485-265D37DBBC02}"/>
              </a:ext>
            </a:extLst>
          </p:cNvPr>
          <p:cNvCxnSpPr>
            <a:cxnSpLocks/>
          </p:cNvCxnSpPr>
          <p:nvPr/>
        </p:nvCxnSpPr>
        <p:spPr>
          <a:xfrm>
            <a:off x="1134533" y="3478137"/>
            <a:ext cx="274548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892FE931-ED27-40BC-88F3-BA308C5761C8}"/>
              </a:ext>
            </a:extLst>
          </p:cNvPr>
          <p:cNvCxnSpPr>
            <a:cxnSpLocks/>
          </p:cNvCxnSpPr>
          <p:nvPr/>
        </p:nvCxnSpPr>
        <p:spPr>
          <a:xfrm>
            <a:off x="1134533" y="3854867"/>
            <a:ext cx="274548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42E84705-FC1E-4DD3-A120-42035D0DFD96}"/>
              </a:ext>
            </a:extLst>
          </p:cNvPr>
          <p:cNvCxnSpPr>
            <a:cxnSpLocks/>
          </p:cNvCxnSpPr>
          <p:nvPr/>
        </p:nvCxnSpPr>
        <p:spPr>
          <a:xfrm>
            <a:off x="1134533" y="4231597"/>
            <a:ext cx="274548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01424464-D65E-4B49-9755-38D9B647DC35}"/>
              </a:ext>
            </a:extLst>
          </p:cNvPr>
          <p:cNvCxnSpPr>
            <a:cxnSpLocks/>
          </p:cNvCxnSpPr>
          <p:nvPr/>
        </p:nvCxnSpPr>
        <p:spPr>
          <a:xfrm>
            <a:off x="4851767" y="3478137"/>
            <a:ext cx="2772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131B6196-D394-4D69-90DC-A54EEF655F08}"/>
              </a:ext>
            </a:extLst>
          </p:cNvPr>
          <p:cNvCxnSpPr>
            <a:cxnSpLocks/>
          </p:cNvCxnSpPr>
          <p:nvPr/>
        </p:nvCxnSpPr>
        <p:spPr>
          <a:xfrm>
            <a:off x="4851767" y="4231597"/>
            <a:ext cx="2772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71B48BCE-5134-4B74-9C70-9E5CF10FBEBA}"/>
              </a:ext>
            </a:extLst>
          </p:cNvPr>
          <p:cNvCxnSpPr>
            <a:cxnSpLocks/>
          </p:cNvCxnSpPr>
          <p:nvPr/>
        </p:nvCxnSpPr>
        <p:spPr>
          <a:xfrm>
            <a:off x="4851767" y="4608327"/>
            <a:ext cx="2772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FBB60791-9FB6-4DA0-B825-3D276B962E8E}"/>
              </a:ext>
            </a:extLst>
          </p:cNvPr>
          <p:cNvCxnSpPr>
            <a:cxnSpLocks/>
          </p:cNvCxnSpPr>
          <p:nvPr/>
        </p:nvCxnSpPr>
        <p:spPr>
          <a:xfrm>
            <a:off x="4851767" y="3854867"/>
            <a:ext cx="2772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B8804918-A00F-4EA6-8EE9-DEDD84DBFC2C}"/>
              </a:ext>
            </a:extLst>
          </p:cNvPr>
          <p:cNvCxnSpPr>
            <a:cxnSpLocks/>
          </p:cNvCxnSpPr>
          <p:nvPr/>
        </p:nvCxnSpPr>
        <p:spPr>
          <a:xfrm>
            <a:off x="8608758" y="3478137"/>
            <a:ext cx="2772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FACAB9B2-E412-46C5-818D-3FFAC1E21872}"/>
              </a:ext>
            </a:extLst>
          </p:cNvPr>
          <p:cNvCxnSpPr>
            <a:cxnSpLocks/>
          </p:cNvCxnSpPr>
          <p:nvPr/>
        </p:nvCxnSpPr>
        <p:spPr>
          <a:xfrm>
            <a:off x="8608758" y="3854867"/>
            <a:ext cx="2772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5CE09C9A-9126-43F7-9673-A10EFEAE53A2}"/>
              </a:ext>
            </a:extLst>
          </p:cNvPr>
          <p:cNvCxnSpPr>
            <a:cxnSpLocks/>
          </p:cNvCxnSpPr>
          <p:nvPr/>
        </p:nvCxnSpPr>
        <p:spPr>
          <a:xfrm>
            <a:off x="8608758" y="4231597"/>
            <a:ext cx="2772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02C295F8-7AC8-4745-8832-5768272B66BE}"/>
              </a:ext>
            </a:extLst>
          </p:cNvPr>
          <p:cNvCxnSpPr>
            <a:cxnSpLocks/>
          </p:cNvCxnSpPr>
          <p:nvPr/>
        </p:nvCxnSpPr>
        <p:spPr>
          <a:xfrm>
            <a:off x="8608758" y="4608327"/>
            <a:ext cx="2772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2290E81D-4B75-4D8F-93CE-67833F4382EB}"/>
              </a:ext>
            </a:extLst>
          </p:cNvPr>
          <p:cNvCxnSpPr>
            <a:cxnSpLocks/>
          </p:cNvCxnSpPr>
          <p:nvPr/>
        </p:nvCxnSpPr>
        <p:spPr>
          <a:xfrm>
            <a:off x="8608758" y="4985057"/>
            <a:ext cx="2772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F5F35D55-09E5-402B-897C-D241B659DD4C}"/>
              </a:ext>
            </a:extLst>
          </p:cNvPr>
          <p:cNvCxnSpPr>
            <a:cxnSpLocks/>
          </p:cNvCxnSpPr>
          <p:nvPr/>
        </p:nvCxnSpPr>
        <p:spPr>
          <a:xfrm>
            <a:off x="8608758" y="5361786"/>
            <a:ext cx="27720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98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57D5D2-82A2-4E58-BE1C-1E76B954D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Web-</a:t>
            </a:r>
            <a:r>
              <a:rPr lang="ru-RU" dirty="0"/>
              <a:t>интерфейс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69D69F-228E-4B3F-91B8-FC3B985D54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473" y="0"/>
            <a:ext cx="12192000" cy="685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69BE167-FD60-49E9-83C4-7A71C1076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1473" y="1592263"/>
            <a:ext cx="10080000" cy="52657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DF08C9-4E68-4931-8F46-AA0928D6BE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4437" y="2824447"/>
            <a:ext cx="8547036" cy="4033554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D9AA4BB-33D6-4A05-A640-64511FFBD5E7}"/>
              </a:ext>
            </a:extLst>
          </p:cNvPr>
          <p:cNvGrpSpPr/>
          <p:nvPr/>
        </p:nvGrpSpPr>
        <p:grpSpPr>
          <a:xfrm>
            <a:off x="6826018" y="2828823"/>
            <a:ext cx="297572" cy="297572"/>
            <a:chOff x="10406287" y="2168959"/>
            <a:chExt cx="361128" cy="361128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FF7EADEC-469D-470F-9C4E-5A9978D19017}"/>
                </a:ext>
              </a:extLst>
            </p:cNvPr>
            <p:cNvSpPr/>
            <p:nvPr/>
          </p:nvSpPr>
          <p:spPr>
            <a:xfrm>
              <a:off x="10507990" y="2270662"/>
              <a:ext cx="157722" cy="15772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427503DC-923E-45AC-8E28-C72191903738}"/>
                </a:ext>
              </a:extLst>
            </p:cNvPr>
            <p:cNvSpPr/>
            <p:nvPr/>
          </p:nvSpPr>
          <p:spPr>
            <a:xfrm>
              <a:off x="10406287" y="2168959"/>
              <a:ext cx="361128" cy="361128"/>
            </a:xfrm>
            <a:prstGeom prst="ellipse">
              <a:avLst/>
            </a:prstGeom>
            <a:noFill/>
            <a:ln w="57150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BF2564B-AD91-4A69-BF68-164C15B57DB4}"/>
              </a:ext>
            </a:extLst>
          </p:cNvPr>
          <p:cNvGrpSpPr/>
          <p:nvPr/>
        </p:nvGrpSpPr>
        <p:grpSpPr>
          <a:xfrm>
            <a:off x="10578868" y="2400198"/>
            <a:ext cx="297572" cy="297572"/>
            <a:chOff x="10406287" y="2168959"/>
            <a:chExt cx="361128" cy="361128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A7520393-A08D-41B6-8833-C7589F4F6CBB}"/>
                </a:ext>
              </a:extLst>
            </p:cNvPr>
            <p:cNvSpPr/>
            <p:nvPr/>
          </p:nvSpPr>
          <p:spPr>
            <a:xfrm>
              <a:off x="10507990" y="2270662"/>
              <a:ext cx="157722" cy="15772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5859D62B-1161-4380-A191-43B31FA55523}"/>
                </a:ext>
              </a:extLst>
            </p:cNvPr>
            <p:cNvSpPr/>
            <p:nvPr/>
          </p:nvSpPr>
          <p:spPr>
            <a:xfrm>
              <a:off x="10406287" y="2168959"/>
              <a:ext cx="361128" cy="361128"/>
            </a:xfrm>
            <a:prstGeom prst="ellipse">
              <a:avLst/>
            </a:prstGeom>
            <a:noFill/>
            <a:ln w="57150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76C7D0-165A-48CB-8CFA-990C3EDD7A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03156" y="2973847"/>
            <a:ext cx="199800" cy="252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494DAA8-358D-46FF-8B23-C9CBE77DF9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5585" y="5021630"/>
            <a:ext cx="8545888" cy="30205815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B4F710F-A831-4AAF-8A7C-F22A0EA01A47}"/>
              </a:ext>
            </a:extLst>
          </p:cNvPr>
          <p:cNvSpPr/>
          <p:nvPr/>
        </p:nvSpPr>
        <p:spPr>
          <a:xfrm>
            <a:off x="2926773" y="2472690"/>
            <a:ext cx="3002280" cy="140970"/>
          </a:xfrm>
          <a:prstGeom prst="rect">
            <a:avLst/>
          </a:prstGeom>
          <a:solidFill>
            <a:srgbClr val="F0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С ВЫСОТЫ ПТИЧЬЕГО ПОЛЕТА</a:t>
            </a:r>
          </a:p>
        </p:txBody>
      </p:sp>
    </p:spTree>
    <p:extLst>
      <p:ext uri="{BB962C8B-B14F-4D97-AF65-F5344CB8AC3E}">
        <p14:creationId xmlns:p14="http://schemas.microsoft.com/office/powerpoint/2010/main" val="26923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448 -1.85185E-6 C 0.18047 -1.85185E-6 0.24974 0.00394 0.2819 -0.01597 C 0.28698 -0.02361 0.30625 -0.03333 0.30625 -0.06412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53E1D-880E-4211-964E-38147E70C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255" y="217944"/>
            <a:ext cx="9245989" cy="747705"/>
          </a:xfrm>
        </p:spPr>
        <p:txBody>
          <a:bodyPr/>
          <a:lstStyle/>
          <a:p>
            <a:r>
              <a:rPr lang="ru-RU" dirty="0"/>
              <a:t>Кейсы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08E342-B334-44FD-BB29-96EA77D1B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255" y="629866"/>
            <a:ext cx="9245989" cy="1161847"/>
          </a:xfrm>
        </p:spPr>
        <p:txBody>
          <a:bodyPr/>
          <a:lstStyle/>
          <a:p>
            <a:r>
              <a:rPr lang="en-US" dirty="0"/>
              <a:t>VTS: </a:t>
            </a:r>
            <a:r>
              <a:rPr lang="ru-RU" dirty="0"/>
              <a:t>примеры применения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57C5B4-C315-4C17-8E4E-9A562026A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5137" y="6197600"/>
            <a:ext cx="1135062" cy="478631"/>
          </a:xfrm>
        </p:spPr>
        <p:txBody>
          <a:bodyPr/>
          <a:lstStyle/>
          <a:p>
            <a:fld id="{6CE9F8F1-F686-49DF-9F26-08C777B2363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79A5FED-21B0-4775-B205-EDC206E552B2}"/>
              </a:ext>
            </a:extLst>
          </p:cNvPr>
          <p:cNvSpPr txBox="1"/>
          <p:nvPr/>
        </p:nvSpPr>
        <p:spPr>
          <a:xfrm>
            <a:off x="630238" y="5647691"/>
            <a:ext cx="2287358" cy="307777"/>
          </a:xfrm>
          <a:prstGeom prst="rect">
            <a:avLst/>
          </a:prstGeom>
        </p:spPr>
        <p:txBody>
          <a:bodyPr vert="horz" wrap="square" lIns="90000" tIns="0" rIns="0" bIns="0" rtlCol="0">
            <a:spAutoFit/>
          </a:bodyPr>
          <a:lstStyle/>
          <a:p>
            <a:pPr marL="12700" marR="5080"/>
            <a:r>
              <a:rPr lang="ru-RU" sz="1000" b="1" dirty="0">
                <a:solidFill>
                  <a:srgbClr val="1D1A27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Эффект: сокращение времени подбора материалов </a:t>
            </a:r>
            <a:r>
              <a:rPr lang="ru-RU" sz="1000" b="1" dirty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в </a:t>
            </a:r>
            <a:r>
              <a:rPr lang="en-US" sz="1000" b="1" dirty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x</a:t>
            </a:r>
            <a:r>
              <a:rPr lang="ru-RU" sz="1000" b="1" dirty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20 раз</a:t>
            </a:r>
            <a:r>
              <a:rPr lang="en-US" sz="1000" dirty="0">
                <a:solidFill>
                  <a:srgbClr val="1D1A27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*</a:t>
            </a:r>
            <a:endParaRPr sz="1000" dirty="0">
              <a:solidFill>
                <a:srgbClr val="1D1A27"/>
              </a:solidFill>
              <a:latin typeface="PT Root UI Bold" panose="020B0603020202020204" pitchFamily="34" charset="-52"/>
              <a:ea typeface="PT Root UI Bold" panose="020B0603020202020204" pitchFamily="34" charset="-52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443B24F4-1D48-495E-A9BC-7E42FED3E72B}"/>
              </a:ext>
            </a:extLst>
          </p:cNvPr>
          <p:cNvSpPr txBox="1"/>
          <p:nvPr/>
        </p:nvSpPr>
        <p:spPr>
          <a:xfrm>
            <a:off x="7161667" y="5643636"/>
            <a:ext cx="2390956" cy="307777"/>
          </a:xfrm>
          <a:prstGeom prst="rect">
            <a:avLst/>
          </a:prstGeom>
        </p:spPr>
        <p:txBody>
          <a:bodyPr vert="horz" wrap="square" lIns="90000" tIns="0" rIns="0" bIns="0" rtlCol="0">
            <a:spAutoFit/>
          </a:bodyPr>
          <a:lstStyle/>
          <a:p>
            <a:pPr marL="12700" marR="5080"/>
            <a:r>
              <a:rPr lang="ru-RU" sz="1000" b="1" dirty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Эффект: сокращение времени </a:t>
            </a:r>
            <a:br>
              <a:rPr lang="en-US" sz="1000" b="1" dirty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</a:br>
            <a:r>
              <a:rPr lang="ru-RU" sz="1000" b="1" dirty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на создание субтитров в x5 раз</a:t>
            </a:r>
            <a:r>
              <a:rPr lang="en-US" sz="1000" dirty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*</a:t>
            </a:r>
            <a:endParaRPr sz="1000" dirty="0">
              <a:solidFill>
                <a:schemeClr val="tx1"/>
              </a:solidFill>
              <a:latin typeface="PT Root UI Bold" panose="020B0603020202020204" pitchFamily="34" charset="-52"/>
              <a:ea typeface="PT Root UI Bold" panose="020B0603020202020204" pitchFamily="34" charset="-52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48CD001D-B26C-4B5E-815C-6E600545FB64}"/>
              </a:ext>
            </a:extLst>
          </p:cNvPr>
          <p:cNvSpPr txBox="1"/>
          <p:nvPr/>
        </p:nvSpPr>
        <p:spPr>
          <a:xfrm>
            <a:off x="3065598" y="5643636"/>
            <a:ext cx="2313991" cy="461665"/>
          </a:xfrm>
          <a:prstGeom prst="rect">
            <a:avLst/>
          </a:prstGeom>
        </p:spPr>
        <p:txBody>
          <a:bodyPr vert="horz" wrap="square" lIns="90000" tIns="0" rIns="0" bIns="0" rtlCol="0">
            <a:spAutoFit/>
          </a:bodyPr>
          <a:lstStyle/>
          <a:p>
            <a:pPr marL="12700" marR="5080">
              <a:spcAft>
                <a:spcPts val="800"/>
              </a:spcAft>
            </a:pPr>
            <a:r>
              <a:rPr lang="ru-RU" sz="1000" b="1" dirty="0">
                <a:solidFill>
                  <a:srgbClr val="1D1A27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Эффект: сокращение </a:t>
            </a:r>
            <a:br>
              <a:rPr lang="en-US" sz="1000" b="1" dirty="0">
                <a:solidFill>
                  <a:srgbClr val="1D1A27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</a:br>
            <a:r>
              <a:rPr lang="ru-RU" sz="1000" b="1" dirty="0">
                <a:solidFill>
                  <a:schemeClr val="tx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времени модерации</a:t>
            </a:r>
            <a:r>
              <a:rPr lang="ru-RU" sz="1000" b="1" dirty="0">
                <a:solidFill>
                  <a:srgbClr val="1D1A27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 </a:t>
            </a:r>
            <a:br>
              <a:rPr lang="en-US" sz="1000" b="1" dirty="0">
                <a:solidFill>
                  <a:srgbClr val="1D1A27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</a:br>
            <a:r>
              <a:rPr lang="ru-RU" sz="1000" b="1" dirty="0">
                <a:solidFill>
                  <a:srgbClr val="1D1A27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контента перед публикацией</a:t>
            </a:r>
            <a:endParaRPr sz="1000" b="1" dirty="0">
              <a:solidFill>
                <a:srgbClr val="1D1A27"/>
              </a:solidFill>
              <a:latin typeface="PT Root UI Bold" panose="020B0603020202020204" pitchFamily="34" charset="-52"/>
              <a:ea typeface="PT Root UI Bold" panose="020B0603020202020204" pitchFamily="34" charset="-52"/>
              <a:cs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F4BCE5B-2502-48FA-B643-60CA2871A5B1}"/>
              </a:ext>
            </a:extLst>
          </p:cNvPr>
          <p:cNvSpPr txBox="1"/>
          <p:nvPr/>
        </p:nvSpPr>
        <p:spPr>
          <a:xfrm>
            <a:off x="9579315" y="5643636"/>
            <a:ext cx="2331184" cy="307777"/>
          </a:xfrm>
          <a:prstGeom prst="rect">
            <a:avLst/>
          </a:prstGeom>
        </p:spPr>
        <p:txBody>
          <a:bodyPr vert="horz" wrap="square" lIns="90000" tIns="0" rIns="0" bIns="0" rtlCol="0">
            <a:spAutoFit/>
          </a:bodyPr>
          <a:lstStyle/>
          <a:p>
            <a:pPr marL="12700" marR="5080">
              <a:spcAft>
                <a:spcPts val="800"/>
              </a:spcAft>
            </a:pPr>
            <a:r>
              <a:rPr lang="ru-RU" sz="1000" b="1" dirty="0">
                <a:solidFill>
                  <a:srgbClr val="1D1A27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Эффект: увеличение </a:t>
            </a:r>
            <a:br>
              <a:rPr lang="en-US" sz="1000" b="1" dirty="0">
                <a:solidFill>
                  <a:srgbClr val="1D1A27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</a:br>
            <a:r>
              <a:rPr lang="ru-RU" sz="1000" b="1" dirty="0">
                <a:solidFill>
                  <a:srgbClr val="1D1A27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продаж рекламы</a:t>
            </a:r>
            <a:endParaRPr sz="1000" b="1" dirty="0">
              <a:solidFill>
                <a:schemeClr val="tx1"/>
              </a:solidFill>
              <a:latin typeface="PT Root UI Bold" panose="020B0603020202020204" pitchFamily="34" charset="-52"/>
              <a:ea typeface="PT Root UI Bold" panose="020B0603020202020204" pitchFamily="34" charset="-52"/>
              <a:cs typeface="Calibri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288C207-F940-4A33-B771-5EDD1C76B1EF}"/>
              </a:ext>
            </a:extLst>
          </p:cNvPr>
          <p:cNvSpPr/>
          <p:nvPr/>
        </p:nvSpPr>
        <p:spPr>
          <a:xfrm>
            <a:off x="1003340" y="3024665"/>
            <a:ext cx="1704262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sz="900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ПРОМО-ПРОДЮСЕР </a:t>
            </a:r>
            <a:br>
              <a:rPr lang="ru-RU" sz="900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</a:br>
            <a:r>
              <a:rPr lang="ru-RU" sz="900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ТЕЛЕКАНАЛА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E6CC9A3-24A4-4E66-A0C3-76FCF16CAA48}"/>
              </a:ext>
            </a:extLst>
          </p:cNvPr>
          <p:cNvGrpSpPr/>
          <p:nvPr/>
        </p:nvGrpSpPr>
        <p:grpSpPr>
          <a:xfrm>
            <a:off x="1351471" y="1612021"/>
            <a:ext cx="1008000" cy="1008000"/>
            <a:chOff x="1551766" y="1612021"/>
            <a:chExt cx="1008000" cy="100800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26BA3D8-7301-4C6C-8956-EE02105820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1766" y="1612021"/>
              <a:ext cx="1008000" cy="1008000"/>
            </a:xfrm>
            <a:prstGeom prst="ellipse">
              <a:avLst/>
            </a:prstGeom>
          </p:spPr>
        </p:pic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CA407C2-3453-48E7-ABAB-22717D8C7B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1766" y="1612021"/>
              <a:ext cx="1008000" cy="1008000"/>
            </a:xfrm>
            <a:prstGeom prst="ellipse">
              <a:avLst/>
            </a:prstGeom>
            <a:solidFill>
              <a:srgbClr val="415DE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PT Root UI Bold" panose="020B0603020202020204" pitchFamily="34" charset="-52"/>
                <a:ea typeface="PT Root UI Bold" panose="020B0603020202020204" pitchFamily="34" charset="-52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974B0B-E514-4C22-A460-0144E0D009B4}"/>
                </a:ext>
              </a:extLst>
            </p:cNvPr>
            <p:cNvSpPr txBox="1"/>
            <p:nvPr/>
          </p:nvSpPr>
          <p:spPr>
            <a:xfrm>
              <a:off x="1571524" y="2335221"/>
              <a:ext cx="9672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latin typeface="PT Root UI Bold" panose="020B0603020202020204" pitchFamily="34" charset="-52"/>
                  <a:ea typeface="PT Root UI Bold" panose="020B0603020202020204" pitchFamily="34" charset="-52"/>
                </a:rPr>
                <a:t>Анна</a:t>
              </a:r>
            </a:p>
          </p:txBody>
        </p:sp>
      </p:grp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D6136A3-E541-4BC7-811B-ACEEA2E85617}"/>
              </a:ext>
            </a:extLst>
          </p:cNvPr>
          <p:cNvSpPr/>
          <p:nvPr/>
        </p:nvSpPr>
        <p:spPr>
          <a:xfrm>
            <a:off x="3298165" y="3024665"/>
            <a:ext cx="1704262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sz="900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СПЕЦИАЛИСТ </a:t>
            </a:r>
            <a:br>
              <a:rPr lang="ru-RU" sz="900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</a:br>
            <a:r>
              <a:rPr lang="ru-RU" sz="900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ПО МОДЕРАЦИИ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0B51A58-2A40-4CBD-BB44-AA08F33937EB}"/>
              </a:ext>
            </a:extLst>
          </p:cNvPr>
          <p:cNvGrpSpPr/>
          <p:nvPr/>
        </p:nvGrpSpPr>
        <p:grpSpPr>
          <a:xfrm>
            <a:off x="3646296" y="1612021"/>
            <a:ext cx="1008000" cy="1008000"/>
            <a:chOff x="4094939" y="1612021"/>
            <a:chExt cx="1008000" cy="100800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8748235-1456-48DE-B35B-F01F234EF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4939" y="1612021"/>
              <a:ext cx="1008000" cy="1008000"/>
            </a:xfrm>
            <a:prstGeom prst="ellipse">
              <a:avLst/>
            </a:prstGeom>
          </p:spPr>
        </p:pic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34D0CA4-4FFC-4570-B298-7106766151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94939" y="1612021"/>
              <a:ext cx="1008000" cy="1008000"/>
            </a:xfrm>
            <a:prstGeom prst="ellipse">
              <a:avLst/>
            </a:prstGeom>
            <a:solidFill>
              <a:srgbClr val="415DE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PT Root UI Bold" panose="020B0603020202020204" pitchFamily="34" charset="-52"/>
                <a:ea typeface="PT Root UI Bold" panose="020B0603020202020204" pitchFamily="34" charset="-52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FBAC5C-D8BA-4E06-B0D2-C9868FE3896A}"/>
                </a:ext>
              </a:extLst>
            </p:cNvPr>
            <p:cNvSpPr txBox="1"/>
            <p:nvPr/>
          </p:nvSpPr>
          <p:spPr>
            <a:xfrm>
              <a:off x="4114697" y="2335221"/>
              <a:ext cx="9672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latin typeface="PT Root UI Bold" panose="020B0603020202020204" pitchFamily="34" charset="-52"/>
                  <a:ea typeface="PT Root UI Bold" panose="020B0603020202020204" pitchFamily="34" charset="-52"/>
                </a:rPr>
                <a:t>Артем</a:t>
              </a:r>
            </a:p>
          </p:txBody>
        </p:sp>
      </p:grp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641923CD-F72F-41B1-A9BE-FF5B5FC76565}"/>
              </a:ext>
            </a:extLst>
          </p:cNvPr>
          <p:cNvSpPr/>
          <p:nvPr/>
        </p:nvSpPr>
        <p:spPr>
          <a:xfrm>
            <a:off x="7241057" y="3024665"/>
            <a:ext cx="1704262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sz="900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ВИДЕОИНЖЕНЕР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91A5B542-96A1-444C-9CCE-9E6346FE2D48}"/>
              </a:ext>
            </a:extLst>
          </p:cNvPr>
          <p:cNvGrpSpPr/>
          <p:nvPr/>
        </p:nvGrpSpPr>
        <p:grpSpPr>
          <a:xfrm>
            <a:off x="7589188" y="1612021"/>
            <a:ext cx="1008000" cy="1008000"/>
            <a:chOff x="6963930" y="1612021"/>
            <a:chExt cx="1008000" cy="100800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A37FA5D3-46BD-48DD-80B6-AC164C1C6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63930" y="1612021"/>
              <a:ext cx="1008000" cy="1008000"/>
            </a:xfrm>
            <a:prstGeom prst="ellipse">
              <a:avLst/>
            </a:prstGeom>
          </p:spPr>
        </p:pic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1535FD2B-C1C1-4E1A-BD0C-CB4019CE1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3930" y="1612021"/>
              <a:ext cx="1008000" cy="1008000"/>
            </a:xfrm>
            <a:prstGeom prst="ellipse">
              <a:avLst/>
            </a:prstGeom>
            <a:solidFill>
              <a:srgbClr val="415DE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PT Root UI Bold" panose="020B0603020202020204" pitchFamily="34" charset="-52"/>
                <a:ea typeface="PT Root UI Bold" panose="020B0603020202020204" pitchFamily="34" charset="-52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5B7223-997D-4286-ABBB-60CC41AB7404}"/>
                </a:ext>
              </a:extLst>
            </p:cNvPr>
            <p:cNvSpPr txBox="1"/>
            <p:nvPr/>
          </p:nvSpPr>
          <p:spPr>
            <a:xfrm>
              <a:off x="6983688" y="2335221"/>
              <a:ext cx="9672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latin typeface="PT Root UI Bold" panose="020B0603020202020204" pitchFamily="34" charset="-52"/>
                  <a:ea typeface="PT Root UI Bold" panose="020B0603020202020204" pitchFamily="34" charset="-52"/>
                </a:rPr>
                <a:t>Елена</a:t>
              </a:r>
            </a:p>
          </p:txBody>
        </p:sp>
      </p:grp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ABDFB9A9-EEC7-406C-B140-30E622D68774}"/>
              </a:ext>
            </a:extLst>
          </p:cNvPr>
          <p:cNvSpPr/>
          <p:nvPr/>
        </p:nvSpPr>
        <p:spPr>
          <a:xfrm>
            <a:off x="9695376" y="3024665"/>
            <a:ext cx="1704262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 defTabSz="1218850">
              <a:spcAft>
                <a:spcPts val="800"/>
              </a:spcAft>
              <a:buClrTx/>
            </a:pPr>
            <a:r>
              <a:rPr lang="ru-RU" sz="900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МЕНЕДЖЕР ПО </a:t>
            </a:r>
            <a:br>
              <a:rPr lang="ru-RU" sz="900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</a:br>
            <a:r>
              <a:rPr lang="ru-RU" sz="900" kern="12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ПРОДАЖЕ РЕКЛАМЫ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7B37562-87CA-422D-B66C-382306E7D12A}"/>
              </a:ext>
            </a:extLst>
          </p:cNvPr>
          <p:cNvGrpSpPr/>
          <p:nvPr/>
        </p:nvGrpSpPr>
        <p:grpSpPr>
          <a:xfrm>
            <a:off x="10043507" y="1612021"/>
            <a:ext cx="1008000" cy="1008000"/>
            <a:chOff x="9832920" y="1612021"/>
            <a:chExt cx="1008000" cy="100800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E087EFA7-0063-4F44-BD8F-9690617F5E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32920" y="1612021"/>
              <a:ext cx="1008000" cy="1008000"/>
            </a:xfrm>
            <a:prstGeom prst="ellipse">
              <a:avLst/>
            </a:prstGeom>
          </p:spPr>
        </p:pic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E82AC43A-06FB-4E4D-BA1A-ACAE6974D2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32920" y="1612021"/>
              <a:ext cx="1008000" cy="1008000"/>
            </a:xfrm>
            <a:prstGeom prst="ellipse">
              <a:avLst/>
            </a:prstGeom>
            <a:solidFill>
              <a:srgbClr val="415DE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PT Root UI Bold" panose="020B0603020202020204" pitchFamily="34" charset="-52"/>
                <a:ea typeface="PT Root UI Bold" panose="020B0603020202020204" pitchFamily="34" charset="-52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C0CEA39-8687-4458-9C11-FA3FBDA7D1D0}"/>
                </a:ext>
              </a:extLst>
            </p:cNvPr>
            <p:cNvSpPr txBox="1"/>
            <p:nvPr/>
          </p:nvSpPr>
          <p:spPr>
            <a:xfrm>
              <a:off x="9852678" y="2335221"/>
              <a:ext cx="9672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latin typeface="PT Root UI Bold" panose="020B0603020202020204" pitchFamily="34" charset="-52"/>
                  <a:ea typeface="PT Root UI Bold" panose="020B0603020202020204" pitchFamily="34" charset="-52"/>
                </a:rPr>
                <a:t>Инна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5D8C3F7-D5C9-4536-8BCD-6361776806D4}"/>
              </a:ext>
            </a:extLst>
          </p:cNvPr>
          <p:cNvSpPr txBox="1"/>
          <p:nvPr/>
        </p:nvSpPr>
        <p:spPr>
          <a:xfrm>
            <a:off x="630238" y="3575972"/>
            <a:ext cx="243996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800"/>
              </a:spcAft>
            </a:pPr>
            <a:r>
              <a:rPr lang="ru-RU" sz="1100" dirty="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СОЗДАЕТ ПРОМО-РОЛИКИ </a:t>
            </a:r>
            <a:br>
              <a:rPr lang="ru-RU" sz="1100" dirty="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100" dirty="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ДЛЯ ПРЕМЬЕРНЫХ ШОУ </a:t>
            </a:r>
            <a:br>
              <a:rPr lang="ru-RU" sz="1100" dirty="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100" dirty="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И СЕРИАЛОВ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0D4D06-03DF-49E2-A258-389C4F9C4E32}"/>
              </a:ext>
            </a:extLst>
          </p:cNvPr>
          <p:cNvSpPr txBox="1"/>
          <p:nvPr/>
        </p:nvSpPr>
        <p:spPr>
          <a:xfrm>
            <a:off x="3065599" y="3575972"/>
            <a:ext cx="2400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800"/>
              </a:spcAft>
            </a:pPr>
            <a:r>
              <a:rPr lang="ru-RU" sz="1100" dirty="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СЛЕДИТ ЗА ТЕМ, ЧТОБЫ КОНТЕНТ БЫЛ БЕЗОПАСНЫМ </a:t>
            </a:r>
            <a:br>
              <a:rPr lang="ru-RU" sz="1100" dirty="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100" dirty="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И НЕ НАРУШАЛ ПОЛИТИКИ ТЕЛЕКАНАЛА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3D991E-167F-4253-B536-F66031E8827E}"/>
              </a:ext>
            </a:extLst>
          </p:cNvPr>
          <p:cNvSpPr txBox="1"/>
          <p:nvPr/>
        </p:nvSpPr>
        <p:spPr>
          <a:xfrm>
            <a:off x="7161668" y="3575972"/>
            <a:ext cx="194116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800"/>
              </a:spcAft>
            </a:pPr>
            <a:r>
              <a:rPr lang="ru-RU" sz="1100" dirty="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СОЗДАЕТ СУБТИТРЫ </a:t>
            </a:r>
            <a:br>
              <a:rPr lang="en-US" sz="1100" dirty="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100" dirty="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ДЛЯ СЕРИАЛОВ </a:t>
            </a:r>
            <a:br>
              <a:rPr lang="ru-RU" sz="1100" dirty="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100" dirty="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И ФИЛЬМОВ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C350A4-8EF0-4824-BFAD-BBF7558D2B94}"/>
              </a:ext>
            </a:extLst>
          </p:cNvPr>
          <p:cNvSpPr txBox="1"/>
          <p:nvPr/>
        </p:nvSpPr>
        <p:spPr>
          <a:xfrm>
            <a:off x="9579315" y="3575972"/>
            <a:ext cx="197603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800"/>
              </a:spcAft>
            </a:pPr>
            <a:r>
              <a:rPr lang="ru-RU" sz="1100" dirty="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ЗАКЛЮЧАЕТ СДЕЛКИ </a:t>
            </a:r>
            <a:br>
              <a:rPr lang="ru-RU" sz="1100" dirty="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100" dirty="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НА РАЗМЕЩЕНИЕ РЕКЛАМЫ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03D0297-B527-4A08-9AF3-777D538C30C6}"/>
              </a:ext>
            </a:extLst>
          </p:cNvPr>
          <p:cNvSpPr txBox="1"/>
          <p:nvPr/>
        </p:nvSpPr>
        <p:spPr>
          <a:xfrm>
            <a:off x="630238" y="4385745"/>
            <a:ext cx="22511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800"/>
              </a:spcAft>
            </a:pPr>
            <a:r>
              <a:rPr lang="ru-RU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Может больше не тратить часы </a:t>
            </a:r>
            <a:br>
              <a:rPr lang="en-US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на подбор подходящих сцен </a:t>
            </a:r>
            <a:br>
              <a:rPr lang="en-US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для монтажа, а быстро найти фрагменты с нужным ведущим или фразой и перейти к монтажу </a:t>
            </a:r>
            <a:br>
              <a:rPr lang="ru-RU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промо-ролика.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3F5C5E-D38E-4626-AB6B-29AB9B75BDAF}"/>
              </a:ext>
            </a:extLst>
          </p:cNvPr>
          <p:cNvSpPr txBox="1"/>
          <p:nvPr/>
        </p:nvSpPr>
        <p:spPr>
          <a:xfrm>
            <a:off x="3065598" y="4385745"/>
            <a:ext cx="2251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800"/>
              </a:spcAft>
            </a:pPr>
            <a:r>
              <a:rPr lang="ru-RU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Может быстро проверить новый контент на наличие запрещенной лексики, наличия нежелательных персон, сцен насилия и курения.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543070-DAA8-4296-B231-7CFBD977661E}"/>
              </a:ext>
            </a:extLst>
          </p:cNvPr>
          <p:cNvSpPr txBox="1"/>
          <p:nvPr/>
        </p:nvSpPr>
        <p:spPr>
          <a:xfrm>
            <a:off x="7161667" y="4385745"/>
            <a:ext cx="2317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800"/>
              </a:spcAft>
            </a:pPr>
            <a:r>
              <a:rPr lang="ru-RU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С помощью функции автоматического создания субтитров может быстро </a:t>
            </a:r>
            <a:br>
              <a:rPr lang="en-US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выгрузить файл с субтитрами, соответствующими ГОСТ, проверить их и опубликовать.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B9AB64-485E-49EC-94AB-1B5D4DFFFD18}"/>
              </a:ext>
            </a:extLst>
          </p:cNvPr>
          <p:cNvSpPr txBox="1"/>
          <p:nvPr/>
        </p:nvSpPr>
        <p:spPr>
          <a:xfrm>
            <a:off x="9579315" y="4385745"/>
            <a:ext cx="22511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800"/>
              </a:spcAft>
            </a:pPr>
            <a:r>
              <a:rPr lang="ru-RU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Может рассчитать объем </a:t>
            </a:r>
            <a:br>
              <a:rPr lang="ru-RU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рекламного инвентаря </a:t>
            </a:r>
            <a:br>
              <a:rPr lang="ru-RU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в видеоконтенте </a:t>
            </a:r>
            <a:r>
              <a:rPr lang="ru-RU" sz="10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на основе данных распознавания </a:t>
            </a:r>
            <a:br>
              <a:rPr lang="ru-RU" sz="10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0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и информации о просмотрах </a:t>
            </a:r>
            <a:br>
              <a:rPr lang="ru-RU" sz="1000" dirty="0">
                <a:solidFill>
                  <a:schemeClr val="tx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0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и предложить размещение рекламодателям.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531D5AD-0939-4D2D-B9EF-DE1E1CE3C23C}"/>
              </a:ext>
            </a:extLst>
          </p:cNvPr>
          <p:cNvSpPr/>
          <p:nvPr/>
        </p:nvSpPr>
        <p:spPr>
          <a:xfrm>
            <a:off x="633336" y="6252536"/>
            <a:ext cx="419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50">
              <a:buClrTx/>
              <a:defRPr/>
            </a:pPr>
            <a:r>
              <a:rPr lang="en-US" sz="8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*</a:t>
            </a:r>
            <a:r>
              <a:rPr lang="ru-RU" sz="8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По данным крупнейших клиентов из состава Газпром-Медиа Холдинга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2866AFFA-2923-4D59-8388-17F5181C5D21}"/>
              </a:ext>
            </a:extLst>
          </p:cNvPr>
          <p:cNvCxnSpPr>
            <a:stCxn id="17" idx="4"/>
            <a:endCxn id="14" idx="0"/>
          </p:cNvCxnSpPr>
          <p:nvPr/>
        </p:nvCxnSpPr>
        <p:spPr>
          <a:xfrm>
            <a:off x="1855471" y="2620021"/>
            <a:ext cx="0" cy="404644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0BE2983C-5B3B-4993-A03E-00759F75C6B8}"/>
              </a:ext>
            </a:extLst>
          </p:cNvPr>
          <p:cNvCxnSpPr>
            <a:cxnSpLocks/>
            <a:stCxn id="24" idx="4"/>
            <a:endCxn id="22" idx="0"/>
          </p:cNvCxnSpPr>
          <p:nvPr/>
        </p:nvCxnSpPr>
        <p:spPr>
          <a:xfrm>
            <a:off x="4150296" y="2620021"/>
            <a:ext cx="0" cy="404644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CAEC7C6A-D5C6-48D7-8209-441F3964B786}"/>
              </a:ext>
            </a:extLst>
          </p:cNvPr>
          <p:cNvCxnSpPr>
            <a:cxnSpLocks/>
          </p:cNvCxnSpPr>
          <p:nvPr/>
        </p:nvCxnSpPr>
        <p:spPr>
          <a:xfrm>
            <a:off x="8178252" y="2620021"/>
            <a:ext cx="0" cy="404644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879F4AF4-5247-4B7C-A329-EB1365DA27E5}"/>
              </a:ext>
            </a:extLst>
          </p:cNvPr>
          <p:cNvCxnSpPr>
            <a:cxnSpLocks/>
            <a:stCxn id="41" idx="4"/>
            <a:endCxn id="38" idx="0"/>
          </p:cNvCxnSpPr>
          <p:nvPr/>
        </p:nvCxnSpPr>
        <p:spPr>
          <a:xfrm>
            <a:off x="10547507" y="2620021"/>
            <a:ext cx="0" cy="404644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5">
            <a:extLst>
              <a:ext uri="{FF2B5EF4-FFF2-40B4-BE49-F238E27FC236}">
                <a16:creationId xmlns:a16="http://schemas.microsoft.com/office/drawing/2014/main" id="{EC5BB7AE-583E-40E3-D3D8-D970CC89C64C}"/>
              </a:ext>
            </a:extLst>
          </p:cNvPr>
          <p:cNvSpPr txBox="1"/>
          <p:nvPr/>
        </p:nvSpPr>
        <p:spPr>
          <a:xfrm>
            <a:off x="5175766" y="5644240"/>
            <a:ext cx="1985902" cy="307777"/>
          </a:xfrm>
          <a:prstGeom prst="rect">
            <a:avLst/>
          </a:prstGeom>
        </p:spPr>
        <p:txBody>
          <a:bodyPr vert="horz" wrap="square" lIns="90000" tIns="0" rIns="0" bIns="0" rtlCol="0">
            <a:spAutoFit/>
          </a:bodyPr>
          <a:lstStyle>
            <a:defPPr>
              <a:defRPr lang="en-US"/>
            </a:defPPr>
            <a:lvl1pPr marL="12700" marR="5080">
              <a:spcAft>
                <a:spcPts val="800"/>
              </a:spcAft>
              <a:defRPr sz="1000" b="1">
                <a:solidFill>
                  <a:srgbClr val="1D1A27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defRPr>
            </a:lvl1pPr>
          </a:lstStyle>
          <a:p>
            <a:r>
              <a:rPr lang="ru-RU" dirty="0"/>
              <a:t>Эффект: сокращение х25 времени генерации контента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44471-F165-8551-56F3-55319F8216BA}"/>
              </a:ext>
            </a:extLst>
          </p:cNvPr>
          <p:cNvSpPr txBox="1"/>
          <p:nvPr/>
        </p:nvSpPr>
        <p:spPr>
          <a:xfrm>
            <a:off x="5175765" y="3576576"/>
            <a:ext cx="258175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2700" marR="5080">
              <a:spcAft>
                <a:spcPts val="800"/>
              </a:spcAft>
              <a:defRPr sz="1100">
                <a:solidFill>
                  <a:srgbClr val="A6A6A6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defRPr>
            </a:lvl1pPr>
          </a:lstStyle>
          <a:p>
            <a:r>
              <a:rPr lang="ru-RU" dirty="0"/>
              <a:t>СОЗДАНИЕ S</a:t>
            </a:r>
            <a:r>
              <a:rPr lang="en-GB" dirty="0"/>
              <a:t>HORTS</a:t>
            </a:r>
            <a:r>
              <a:rPr lang="ru-RU" dirty="0"/>
              <a:t> -</a:t>
            </a:r>
            <a:r>
              <a:rPr lang="en-GB" dirty="0"/>
              <a:t> </a:t>
            </a:r>
            <a:r>
              <a:rPr lang="ru-RU" dirty="0"/>
              <a:t>КОРОТКИХВЕРТИКАЛЬНЫХ ВИДЕОРОЛИКОВ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E05D81-8EF8-91EC-D035-1F079B939FA0}"/>
              </a:ext>
            </a:extLst>
          </p:cNvPr>
          <p:cNvSpPr txBox="1"/>
          <p:nvPr/>
        </p:nvSpPr>
        <p:spPr>
          <a:xfrm>
            <a:off x="5175765" y="4428583"/>
            <a:ext cx="20652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2700" marR="5080">
              <a:spcAft>
                <a:spcPts val="800"/>
              </a:spcAft>
              <a:defRPr sz="100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defRPr>
            </a:lvl1pPr>
          </a:lstStyle>
          <a:p>
            <a:r>
              <a:rPr lang="ru-RU" dirty="0"/>
              <a:t>Может больше не тратить часы на подбор подходящих сцен, не тратить время на монтаж и добавление субтитров, V</a:t>
            </a:r>
            <a:r>
              <a:rPr lang="en-GB" dirty="0"/>
              <a:t>TS </a:t>
            </a:r>
            <a:r>
              <a:rPr lang="ru-RU" dirty="0"/>
              <a:t>делает все за вас за считанные секунды</a:t>
            </a:r>
          </a:p>
        </p:txBody>
      </p:sp>
      <p:sp>
        <p:nvSpPr>
          <p:cNvPr id="20" name="Прямоугольник: скругленные углы 45">
            <a:extLst>
              <a:ext uri="{FF2B5EF4-FFF2-40B4-BE49-F238E27FC236}">
                <a16:creationId xmlns:a16="http://schemas.microsoft.com/office/drawing/2014/main" id="{7E0390D9-6DD1-5804-16F4-6DB79BEE5C5A}"/>
              </a:ext>
            </a:extLst>
          </p:cNvPr>
          <p:cNvSpPr/>
          <p:nvPr/>
        </p:nvSpPr>
        <p:spPr>
          <a:xfrm>
            <a:off x="5287036" y="2995422"/>
            <a:ext cx="1704262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 defTabSz="1218850">
              <a:spcAft>
                <a:spcPts val="800"/>
              </a:spcAft>
            </a:pPr>
            <a:r>
              <a:rPr lang="ru-RU" sz="9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ПРОМО-ПРОДЮСЕР </a:t>
            </a:r>
            <a:br>
              <a:rPr lang="ru-RU" sz="9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</a:br>
            <a:r>
              <a:rPr lang="ru-RU" sz="900" dirty="0">
                <a:solidFill>
                  <a:schemeClr val="bg1"/>
                </a:solidFill>
                <a:latin typeface="PT Root UI Bold" panose="020B0603020202020204" pitchFamily="34" charset="-52"/>
                <a:ea typeface="PT Root UI Bold" panose="020B0603020202020204" pitchFamily="34" charset="-52"/>
              </a:rPr>
              <a:t>ТЕЛЕКАНАЛА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42CC425-B153-62DF-BFF4-3A166561BB7F}"/>
              </a:ext>
            </a:extLst>
          </p:cNvPr>
          <p:cNvGrpSpPr/>
          <p:nvPr/>
        </p:nvGrpSpPr>
        <p:grpSpPr>
          <a:xfrm>
            <a:off x="5466416" y="1582743"/>
            <a:ext cx="1200183" cy="1008000"/>
            <a:chOff x="1551766" y="1612021"/>
            <a:chExt cx="1008000" cy="100800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114C85B-027E-6827-800C-9FB9F4C35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1766" y="1612021"/>
              <a:ext cx="1008000" cy="1008000"/>
            </a:xfrm>
            <a:prstGeom prst="ellipse">
              <a:avLst/>
            </a:prstGeom>
            <a:ln>
              <a:headEnd type="oval"/>
            </a:ln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ED2E8E1E-6D04-79BE-E238-4528DF2720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1766" y="1612021"/>
              <a:ext cx="1008000" cy="1008000"/>
            </a:xfrm>
            <a:prstGeom prst="ellipse">
              <a:avLst/>
            </a:prstGeom>
            <a:solidFill>
              <a:srgbClr val="415DE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82316E-C89B-2C03-C8AA-CA6585DD9633}"/>
                </a:ext>
              </a:extLst>
            </p:cNvPr>
            <p:cNvSpPr txBox="1"/>
            <p:nvPr/>
          </p:nvSpPr>
          <p:spPr>
            <a:xfrm>
              <a:off x="1571524" y="2335221"/>
              <a:ext cx="9672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err="1">
                  <a:solidFill>
                    <a:schemeClr val="bg1"/>
                  </a:solidFill>
                  <a:latin typeface="Montserrat" panose="00000500000000000000" pitchFamily="2" charset="-52"/>
                </a:rPr>
                <a:t>И</a:t>
              </a:r>
              <a:r>
                <a:rPr lang="ru-RU" sz="900" b="1" dirty="0" err="1">
                  <a:solidFill>
                    <a:schemeClr val="bg1"/>
                  </a:solidFill>
                  <a:latin typeface="Montserrat" panose="00000500000000000000" pitchFamily="2" charset="-52"/>
                </a:rPr>
                <a:t>рина</a:t>
              </a:r>
              <a:endParaRPr lang="ru-RU" sz="900" b="1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</p:grp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164FD71-D33C-5680-3198-3B8BE7CEEF28}"/>
              </a:ext>
            </a:extLst>
          </p:cNvPr>
          <p:cNvCxnSpPr>
            <a:cxnSpLocks/>
          </p:cNvCxnSpPr>
          <p:nvPr/>
        </p:nvCxnSpPr>
        <p:spPr>
          <a:xfrm>
            <a:off x="6096000" y="2590778"/>
            <a:ext cx="0" cy="404644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7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4" grpId="0" animBg="1"/>
      <p:bldP spid="22" grpId="0" animBg="1"/>
      <p:bldP spid="30" grpId="0" animBg="1"/>
      <p:bldP spid="38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6" grpId="0"/>
      <p:bldP spid="7" grpId="0"/>
      <p:bldP spid="11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27">
            <a:extLst>
              <a:ext uri="{FF2B5EF4-FFF2-40B4-BE49-F238E27FC236}">
                <a16:creationId xmlns:a16="http://schemas.microsoft.com/office/drawing/2014/main" id="{10D8AFA0-1E8D-41A7-BF65-1E8010EEB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255" y="217944"/>
            <a:ext cx="9245989" cy="337336"/>
          </a:xfrm>
        </p:spPr>
        <p:txBody>
          <a:bodyPr/>
          <a:lstStyle/>
          <a:p>
            <a:r>
              <a:rPr lang="ru-RU" dirty="0"/>
              <a:t>Кейсы</a:t>
            </a:r>
          </a:p>
        </p:txBody>
      </p:sp>
      <p:sp>
        <p:nvSpPr>
          <p:cNvPr id="29" name="Объект 28">
            <a:extLst>
              <a:ext uri="{FF2B5EF4-FFF2-40B4-BE49-F238E27FC236}">
                <a16:creationId xmlns:a16="http://schemas.microsoft.com/office/drawing/2014/main" id="{70CEA6ED-6303-4C99-B627-511AF467C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КЕЙС: Создание промо-контента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F0D0AB-8CA4-4A1A-B9A3-70055F410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3238" y="6197600"/>
            <a:ext cx="1135062" cy="478631"/>
          </a:xfrm>
        </p:spPr>
        <p:txBody>
          <a:bodyPr/>
          <a:lstStyle/>
          <a:p>
            <a:fld id="{6CE9F8F1-F686-49DF-9F26-08C777B2363B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7682FE-0CD8-47AC-BC9F-5EC24ACAB5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7869" y="1951233"/>
            <a:ext cx="7348663" cy="47259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4F583C-5766-4386-9E84-6820220B06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5493" y="1951233"/>
            <a:ext cx="7348663" cy="4725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A34577-68D4-4052-9E14-7A71E9F2304A}"/>
              </a:ext>
            </a:extLst>
          </p:cNvPr>
          <p:cNvSpPr txBox="1"/>
          <p:nvPr/>
        </p:nvSpPr>
        <p:spPr>
          <a:xfrm>
            <a:off x="6018882" y="2699196"/>
            <a:ext cx="15497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сокращение времени подбора материалов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1A85F-7535-45ED-88B3-03A065B0333F}"/>
              </a:ext>
            </a:extLst>
          </p:cNvPr>
          <p:cNvSpPr txBox="1"/>
          <p:nvPr/>
        </p:nvSpPr>
        <p:spPr>
          <a:xfrm>
            <a:off x="5196000" y="2619473"/>
            <a:ext cx="132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x</a:t>
            </a:r>
            <a:r>
              <a:rPr lang="ru-RU" sz="3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20 </a:t>
            </a:r>
            <a:endParaRPr lang="ru-RU" sz="28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pic>
        <p:nvPicPr>
          <p:cNvPr id="9" name="Picture 4" descr="Пятница! — Википедия">
            <a:extLst>
              <a:ext uri="{FF2B5EF4-FFF2-40B4-BE49-F238E27FC236}">
                <a16:creationId xmlns:a16="http://schemas.microsoft.com/office/drawing/2014/main" id="{7F35E611-1C7E-437B-AB6D-29187F942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414" y="5146727"/>
            <a:ext cx="1519412" cy="62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F7947E-A70A-42F4-9953-DDD88A50EFD7}"/>
              </a:ext>
            </a:extLst>
          </p:cNvPr>
          <p:cNvSpPr txBox="1"/>
          <p:nvPr/>
        </p:nvSpPr>
        <p:spPr>
          <a:xfrm>
            <a:off x="5196000" y="4769168"/>
            <a:ext cx="252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Клиент:</a:t>
            </a:r>
            <a:endParaRPr lang="ru-RU" sz="1200" dirty="0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FB94CC4-D673-4AC0-A33A-EC294378CC9B}"/>
              </a:ext>
            </a:extLst>
          </p:cNvPr>
          <p:cNvCxnSpPr>
            <a:cxnSpLocks/>
          </p:cNvCxnSpPr>
          <p:nvPr/>
        </p:nvCxnSpPr>
        <p:spPr>
          <a:xfrm>
            <a:off x="5295152" y="4602266"/>
            <a:ext cx="1873435" cy="0"/>
          </a:xfrm>
          <a:prstGeom prst="straightConnector1">
            <a:avLst/>
          </a:prstGeom>
          <a:ln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D5ECA1-DAA5-4B84-A385-71F4407C533E}"/>
              </a:ext>
            </a:extLst>
          </p:cNvPr>
          <p:cNvSpPr txBox="1"/>
          <p:nvPr/>
        </p:nvSpPr>
        <p:spPr>
          <a:xfrm>
            <a:off x="625899" y="1334674"/>
            <a:ext cx="4158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СОЗДАНИЕ ПРОМО-РОЛИКОВ, ТИЗЕРОВ, ТРЕЙЛЕРОВ, ШОРТС И ВИДЕОПРЕЗЕНТАЦИЙ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153237-E6A3-4EC5-A89F-A29EADD36D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9585" y="2455817"/>
            <a:ext cx="5328000" cy="3357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4C9605-B8DD-41C5-B1C5-D491FA29FFC4}"/>
              </a:ext>
            </a:extLst>
          </p:cNvPr>
          <p:cNvSpPr txBox="1"/>
          <p:nvPr/>
        </p:nvSpPr>
        <p:spPr>
          <a:xfrm>
            <a:off x="5196000" y="1334674"/>
            <a:ext cx="6678500" cy="877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85000"/>
              </a:lnSpc>
              <a:spcAft>
                <a:spcPts val="800"/>
              </a:spcAft>
            </a:pP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Можно больше не тратить часы на подбор подходящих сцен для монтажа, а быстро </a:t>
            </a:r>
            <a:br>
              <a:rPr lang="en-US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найти фрагменты с нужным ведущим, объектом в кадре или фразой и перейти </a:t>
            </a:r>
            <a:br>
              <a:rPr lang="en-US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к реализации креатива. Можно находить изображения и нарезать короткие видео </a:t>
            </a:r>
            <a:br>
              <a:rPr lang="en-US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для соцсетей (SMM-продвижение), а также находить кадры, из которых можно </a:t>
            </a:r>
            <a:br>
              <a:rPr lang="en-US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создавать фоны для приложений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F3AA592-9689-4A71-8B70-56B318298F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2421" y="2455817"/>
            <a:ext cx="5328000" cy="33571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BF7D9A1-5D35-4EC4-9492-EA24201AC3ED}"/>
              </a:ext>
            </a:extLst>
          </p:cNvPr>
          <p:cNvSpPr txBox="1"/>
          <p:nvPr/>
        </p:nvSpPr>
        <p:spPr>
          <a:xfrm>
            <a:off x="5823961" y="3415293"/>
            <a:ext cx="163445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увеличение количества вариантов ролика для выбора наилучшего перед публикацией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E0ADD5-8DF2-4810-82B1-DEE17869C3E5}"/>
              </a:ext>
            </a:extLst>
          </p:cNvPr>
          <p:cNvSpPr txBox="1"/>
          <p:nvPr/>
        </p:nvSpPr>
        <p:spPr>
          <a:xfrm>
            <a:off x="5196000" y="3357602"/>
            <a:ext cx="132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x</a:t>
            </a:r>
            <a:r>
              <a:rPr lang="ru-RU" sz="3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3 </a:t>
            </a:r>
            <a:endParaRPr lang="ru-RU" sz="28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8A5C0EF-3144-46DE-B83B-E16462C51E95}"/>
              </a:ext>
            </a:extLst>
          </p:cNvPr>
          <p:cNvGrpSpPr/>
          <p:nvPr/>
        </p:nvGrpSpPr>
        <p:grpSpPr>
          <a:xfrm>
            <a:off x="-1985859" y="2152289"/>
            <a:ext cx="4727236" cy="3872090"/>
            <a:chOff x="-280962" y="5301889"/>
            <a:chExt cx="4727236" cy="387209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56D51C52-DCE5-4C90-B2FA-77B6ECB92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0462" y="5301889"/>
              <a:ext cx="2300881" cy="2300881"/>
            </a:xfrm>
            <a:prstGeom prst="ellipse">
              <a:avLst/>
            </a:prstGeom>
          </p:spPr>
        </p:pic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C67317FB-7D3A-4209-8B92-9E7236138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912165" flipH="1">
              <a:off x="-280962" y="5666308"/>
              <a:ext cx="4727236" cy="3507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68FB4A8-F024-471C-AE83-D9A807670A5F}"/>
              </a:ext>
            </a:extLst>
          </p:cNvPr>
          <p:cNvSpPr/>
          <p:nvPr/>
        </p:nvSpPr>
        <p:spPr>
          <a:xfrm>
            <a:off x="637281" y="6340509"/>
            <a:ext cx="45611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50">
              <a:buClrTx/>
              <a:defRPr/>
            </a:pPr>
            <a:r>
              <a:rPr lang="ru-RU" sz="8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Пример промо-ролика: </a:t>
            </a:r>
            <a:r>
              <a:rPr lang="en" sz="800" kern="1200" dirty="0">
                <a:solidFill>
                  <a:schemeClr val="accent1"/>
                </a:solidFill>
                <a:latin typeface="PT Root UI" panose="020B0303020202020204" pitchFamily="34" charset="-52"/>
                <a:ea typeface="PT Root UI" panose="020B0303020202020204" pitchFamily="34" charset="-5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https://dzen.ru/video/watch/6590243500a7d258327ccbc6</a:t>
            </a:r>
            <a:r>
              <a:rPr lang="en" sz="800" kern="1200" dirty="0">
                <a:solidFill>
                  <a:schemeClr val="accent1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 </a:t>
            </a:r>
            <a:endParaRPr lang="en-US" sz="800" kern="1200" dirty="0">
              <a:solidFill>
                <a:schemeClr val="accent1"/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742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39">
            <a:extLst>
              <a:ext uri="{FF2B5EF4-FFF2-40B4-BE49-F238E27FC236}">
                <a16:creationId xmlns:a16="http://schemas.microsoft.com/office/drawing/2014/main" id="{D340B86A-4C47-4715-B80D-D8381DA15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255" y="217944"/>
            <a:ext cx="9245989" cy="337336"/>
          </a:xfrm>
        </p:spPr>
        <p:txBody>
          <a:bodyPr/>
          <a:lstStyle/>
          <a:p>
            <a:r>
              <a:rPr lang="ru-RU" dirty="0"/>
              <a:t>Кейсы</a:t>
            </a:r>
          </a:p>
        </p:txBody>
      </p:sp>
      <p:sp>
        <p:nvSpPr>
          <p:cNvPr id="41" name="Объект 40">
            <a:extLst>
              <a:ext uri="{FF2B5EF4-FFF2-40B4-BE49-F238E27FC236}">
                <a16:creationId xmlns:a16="http://schemas.microsoft.com/office/drawing/2014/main" id="{4943CB5B-07E4-4284-8DA5-F34C16BA5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КЕЙС: Модерация контента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99EA91-0FB9-43FA-84B0-F86ADBDA0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3238" y="6197600"/>
            <a:ext cx="1135062" cy="478631"/>
          </a:xfrm>
        </p:spPr>
        <p:txBody>
          <a:bodyPr/>
          <a:lstStyle/>
          <a:p>
            <a:fld id="{6CE9F8F1-F686-49DF-9F26-08C777B2363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3D92D-47A9-4E3F-BDBD-CED29488CE1B}"/>
              </a:ext>
            </a:extLst>
          </p:cNvPr>
          <p:cNvSpPr txBox="1"/>
          <p:nvPr/>
        </p:nvSpPr>
        <p:spPr>
          <a:xfrm>
            <a:off x="5196000" y="3176564"/>
            <a:ext cx="252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сокращение времени модерации контента </a:t>
            </a:r>
            <a:b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перед публикацией</a:t>
            </a:r>
            <a:r>
              <a:rPr lang="en-US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*</a:t>
            </a:r>
            <a:endParaRPr lang="ru-RU" sz="1200" dirty="0">
              <a:solidFill>
                <a:srgbClr val="1D1A27"/>
              </a:solidFill>
              <a:latin typeface="PT Root UI" panose="020B0303020202020204" pitchFamily="34" charset="-52"/>
              <a:ea typeface="PT Root UI" panose="020B0303020202020204" pitchFamily="34" charset="-52"/>
              <a:cs typeface="Calibri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404982-BBC2-43F6-AB75-90976994F3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7869" y="1951233"/>
            <a:ext cx="7348663" cy="47259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8BC47F-8309-491C-A1D4-F9255D247A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5493" y="1951233"/>
            <a:ext cx="7348663" cy="47259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A6401C-FCDD-4D4B-8F3F-1EF6DB18236F}"/>
              </a:ext>
            </a:extLst>
          </p:cNvPr>
          <p:cNvSpPr txBox="1"/>
          <p:nvPr/>
        </p:nvSpPr>
        <p:spPr>
          <a:xfrm>
            <a:off x="5196000" y="2534980"/>
            <a:ext cx="1593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х25 </a:t>
            </a:r>
            <a:endParaRPr lang="ru-RU" sz="40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75034-5C9D-405E-A09D-A5DDF55D4478}"/>
              </a:ext>
            </a:extLst>
          </p:cNvPr>
          <p:cNvSpPr txBox="1"/>
          <p:nvPr/>
        </p:nvSpPr>
        <p:spPr>
          <a:xfrm>
            <a:off x="5196000" y="4409253"/>
            <a:ext cx="252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Клиент:</a:t>
            </a:r>
            <a:endParaRPr lang="ru-RU" sz="1200" dirty="0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421558E8-6AF8-4CDB-9D1D-965CA8C0CC9D}"/>
              </a:ext>
            </a:extLst>
          </p:cNvPr>
          <p:cNvCxnSpPr>
            <a:cxnSpLocks/>
          </p:cNvCxnSpPr>
          <p:nvPr/>
        </p:nvCxnSpPr>
        <p:spPr>
          <a:xfrm>
            <a:off x="5295152" y="4099132"/>
            <a:ext cx="1873435" cy="0"/>
          </a:xfrm>
          <a:prstGeom prst="straightConnector1">
            <a:avLst/>
          </a:prstGeom>
          <a:ln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B25DD94-7D8C-4042-A051-4C5A4613768F}"/>
              </a:ext>
            </a:extLst>
          </p:cNvPr>
          <p:cNvSpPr txBox="1"/>
          <p:nvPr/>
        </p:nvSpPr>
        <p:spPr>
          <a:xfrm>
            <a:off x="637281" y="1334674"/>
            <a:ext cx="4408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ВОЗМОЖНОСТЬ ОБЕСПЕЧИТЬ БЕЗОПАСНОСТЬ </a:t>
            </a:r>
            <a:br>
              <a:rPr lang="ru-RU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</a:br>
            <a:r>
              <a:rPr lang="ru-RU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И СООТВЕТСТВИЕ КОНТЕНТА ТРЕБОВАНИЯМ </a:t>
            </a:r>
            <a:br>
              <a:rPr lang="en-US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</a:br>
            <a:r>
              <a:rPr lang="ru-RU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ПОЛИТИКИ ТЕЛЕКАНАЛА И ЗАКОНОДАТЕЛЬСТВА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0C3C15-058C-44AB-988B-98825B75952C}"/>
              </a:ext>
            </a:extLst>
          </p:cNvPr>
          <p:cNvSpPr txBox="1"/>
          <p:nvPr/>
        </p:nvSpPr>
        <p:spPr>
          <a:xfrm>
            <a:off x="5196000" y="1334674"/>
            <a:ext cx="6282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600"/>
              </a:spcAft>
            </a:pP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Можно быстро проверить новый контент на наличие запрещенной лексики, </a:t>
            </a:r>
            <a:br>
              <a:rPr lang="en-US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наличия нежелательных персон, сцен насилия и курения.</a:t>
            </a:r>
            <a:b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ГПМ Дата предоставляет готовые словари с обсценной лексикой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2F89327-BC8D-46E8-9E0C-3C35257986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"/>
          <a:stretch/>
        </p:blipFill>
        <p:spPr>
          <a:xfrm>
            <a:off x="-936629" y="2455817"/>
            <a:ext cx="5328000" cy="33571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5418A77-476A-421F-918C-5C6474012B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"/>
          <a:stretch/>
        </p:blipFill>
        <p:spPr>
          <a:xfrm>
            <a:off x="7802421" y="2455817"/>
            <a:ext cx="5328000" cy="335715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425F45B-C137-4054-9B28-54B255506A16}"/>
              </a:ext>
            </a:extLst>
          </p:cNvPr>
          <p:cNvGrpSpPr/>
          <p:nvPr/>
        </p:nvGrpSpPr>
        <p:grpSpPr>
          <a:xfrm>
            <a:off x="945356" y="3444456"/>
            <a:ext cx="792000" cy="62167"/>
            <a:chOff x="945356" y="3444456"/>
            <a:chExt cx="792000" cy="62167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2B861B2B-1FD7-46CD-B2A9-2B6809522AFF}"/>
                </a:ext>
              </a:extLst>
            </p:cNvPr>
            <p:cNvSpPr/>
            <p:nvPr/>
          </p:nvSpPr>
          <p:spPr>
            <a:xfrm>
              <a:off x="945356" y="3449023"/>
              <a:ext cx="792000" cy="57600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3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7524D3-8D7B-4A9E-931A-1784C833D06E}"/>
                </a:ext>
              </a:extLst>
            </p:cNvPr>
            <p:cNvSpPr txBox="1"/>
            <p:nvPr/>
          </p:nvSpPr>
          <p:spPr>
            <a:xfrm>
              <a:off x="963584" y="3444456"/>
              <a:ext cx="720000" cy="6155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ru-RU" sz="400" spc="-1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Medium" pitchFamily="2" charset="-52"/>
                </a:rPr>
                <a:t>Популярные ругательства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18F8CAD-C743-4176-8F2B-63062B6D4341}"/>
              </a:ext>
            </a:extLst>
          </p:cNvPr>
          <p:cNvGrpSpPr/>
          <p:nvPr/>
        </p:nvGrpSpPr>
        <p:grpSpPr>
          <a:xfrm rot="20019747">
            <a:off x="10839549" y="2955020"/>
            <a:ext cx="660007" cy="463476"/>
            <a:chOff x="9468955" y="-1205277"/>
            <a:chExt cx="660007" cy="463476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6BEF47F5-F436-4813-B951-22272CA08195}"/>
                </a:ext>
              </a:extLst>
            </p:cNvPr>
            <p:cNvSpPr/>
            <p:nvPr/>
          </p:nvSpPr>
          <p:spPr>
            <a:xfrm>
              <a:off x="9468955" y="-1205277"/>
              <a:ext cx="660007" cy="463476"/>
            </a:xfrm>
            <a:custGeom>
              <a:avLst/>
              <a:gdLst>
                <a:gd name="connsiteX0" fmla="*/ 634283 w 660007"/>
                <a:gd name="connsiteY0" fmla="*/ 116123 h 463476"/>
                <a:gd name="connsiteX1" fmla="*/ 333474 w 660007"/>
                <a:gd name="connsiteY1" fmla="*/ -15 h 463476"/>
                <a:gd name="connsiteX2" fmla="*/ 6700 w 660007"/>
                <a:gd name="connsiteY2" fmla="*/ 161386 h 463476"/>
                <a:gd name="connsiteX3" fmla="*/ 184065 w 660007"/>
                <a:gd name="connsiteY3" fmla="*/ 387262 h 463476"/>
                <a:gd name="connsiteX4" fmla="*/ 313767 w 660007"/>
                <a:gd name="connsiteY4" fmla="*/ 400968 h 463476"/>
                <a:gd name="connsiteX5" fmla="*/ 415589 w 660007"/>
                <a:gd name="connsiteY5" fmla="*/ 463433 h 463476"/>
                <a:gd name="connsiteX6" fmla="*/ 392243 w 660007"/>
                <a:gd name="connsiteY6" fmla="*/ 398006 h 463476"/>
                <a:gd name="connsiteX7" fmla="*/ 491827 w 660007"/>
                <a:gd name="connsiteY7" fmla="*/ 381185 h 463476"/>
                <a:gd name="connsiteX8" fmla="*/ 634283 w 660007"/>
                <a:gd name="connsiteY8" fmla="*/ 116123 h 46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0007" h="463476">
                  <a:moveTo>
                    <a:pt x="634283" y="116123"/>
                  </a:moveTo>
                  <a:cubicBezTo>
                    <a:pt x="591182" y="53372"/>
                    <a:pt x="475949" y="1337"/>
                    <a:pt x="333474" y="-15"/>
                  </a:cubicBezTo>
                  <a:cubicBezTo>
                    <a:pt x="203867" y="-1235"/>
                    <a:pt x="46124" y="36865"/>
                    <a:pt x="6700" y="161386"/>
                  </a:cubicBezTo>
                  <a:cubicBezTo>
                    <a:pt x="-26923" y="267580"/>
                    <a:pt x="76594" y="366249"/>
                    <a:pt x="184065" y="387262"/>
                  </a:cubicBezTo>
                  <a:cubicBezTo>
                    <a:pt x="226813" y="395634"/>
                    <a:pt x="270218" y="400220"/>
                    <a:pt x="313767" y="400968"/>
                  </a:cubicBezTo>
                  <a:cubicBezTo>
                    <a:pt x="333674" y="438173"/>
                    <a:pt x="380442" y="461052"/>
                    <a:pt x="415589" y="463433"/>
                  </a:cubicBezTo>
                  <a:cubicBezTo>
                    <a:pt x="400482" y="444974"/>
                    <a:pt x="392234" y="421856"/>
                    <a:pt x="392243" y="398006"/>
                  </a:cubicBezTo>
                  <a:cubicBezTo>
                    <a:pt x="425809" y="394904"/>
                    <a:pt x="459099" y="389281"/>
                    <a:pt x="491827" y="381185"/>
                  </a:cubicBezTo>
                  <a:cubicBezTo>
                    <a:pt x="678403" y="334550"/>
                    <a:pt x="682508" y="186332"/>
                    <a:pt x="634283" y="116123"/>
                  </a:cubicBezTo>
                  <a:close/>
                </a:path>
              </a:pathLst>
            </a:custGeom>
            <a:solidFill>
              <a:srgbClr val="1230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A5AFC66E-E89D-4A37-8034-55F269282B4C}"/>
                </a:ext>
              </a:extLst>
            </p:cNvPr>
            <p:cNvSpPr/>
            <p:nvPr/>
          </p:nvSpPr>
          <p:spPr>
            <a:xfrm>
              <a:off x="9607386" y="-1038177"/>
              <a:ext cx="87754" cy="84964"/>
            </a:xfrm>
            <a:custGeom>
              <a:avLst/>
              <a:gdLst>
                <a:gd name="connsiteX0" fmla="*/ 18249 w 87754"/>
                <a:gd name="connsiteY0" fmla="*/ -37 h 84964"/>
                <a:gd name="connsiteX1" fmla="*/ 25869 w 87754"/>
                <a:gd name="connsiteY1" fmla="*/ 1268 h 84964"/>
                <a:gd name="connsiteX2" fmla="*/ 31308 w 87754"/>
                <a:gd name="connsiteY2" fmla="*/ 4678 h 84964"/>
                <a:gd name="connsiteX3" fmla="*/ 34642 w 87754"/>
                <a:gd name="connsiteY3" fmla="*/ 9440 h 84964"/>
                <a:gd name="connsiteX4" fmla="*/ 36023 w 87754"/>
                <a:gd name="connsiteY4" fmla="*/ 14869 h 84964"/>
                <a:gd name="connsiteX5" fmla="*/ 36261 w 87754"/>
                <a:gd name="connsiteY5" fmla="*/ 21537 h 84964"/>
                <a:gd name="connsiteX6" fmla="*/ 36023 w 87754"/>
                <a:gd name="connsiteY6" fmla="*/ 28204 h 84964"/>
                <a:gd name="connsiteX7" fmla="*/ 34642 w 87754"/>
                <a:gd name="connsiteY7" fmla="*/ 33634 h 84964"/>
                <a:gd name="connsiteX8" fmla="*/ 31308 w 87754"/>
                <a:gd name="connsiteY8" fmla="*/ 38396 h 84964"/>
                <a:gd name="connsiteX9" fmla="*/ 25869 w 87754"/>
                <a:gd name="connsiteY9" fmla="*/ 41739 h 84964"/>
                <a:gd name="connsiteX10" fmla="*/ 18249 w 87754"/>
                <a:gd name="connsiteY10" fmla="*/ 42997 h 84964"/>
                <a:gd name="connsiteX11" fmla="*/ 10629 w 87754"/>
                <a:gd name="connsiteY11" fmla="*/ 41749 h 84964"/>
                <a:gd name="connsiteX12" fmla="*/ 5200 w 87754"/>
                <a:gd name="connsiteY12" fmla="*/ 38406 h 84964"/>
                <a:gd name="connsiteX13" fmla="*/ 1857 w 87754"/>
                <a:gd name="connsiteY13" fmla="*/ 33643 h 84964"/>
                <a:gd name="connsiteX14" fmla="*/ 485 w 87754"/>
                <a:gd name="connsiteY14" fmla="*/ 28214 h 84964"/>
                <a:gd name="connsiteX15" fmla="*/ 247 w 87754"/>
                <a:gd name="connsiteY15" fmla="*/ 21546 h 84964"/>
                <a:gd name="connsiteX16" fmla="*/ 485 w 87754"/>
                <a:gd name="connsiteY16" fmla="*/ 14879 h 84964"/>
                <a:gd name="connsiteX17" fmla="*/ 1857 w 87754"/>
                <a:gd name="connsiteY17" fmla="*/ 9450 h 84964"/>
                <a:gd name="connsiteX18" fmla="*/ 5200 w 87754"/>
                <a:gd name="connsiteY18" fmla="*/ 4687 h 84964"/>
                <a:gd name="connsiteX19" fmla="*/ 10629 w 87754"/>
                <a:gd name="connsiteY19" fmla="*/ 1287 h 84964"/>
                <a:gd name="connsiteX20" fmla="*/ 18249 w 87754"/>
                <a:gd name="connsiteY20" fmla="*/ -37 h 84964"/>
                <a:gd name="connsiteX21" fmla="*/ 66131 w 87754"/>
                <a:gd name="connsiteY21" fmla="*/ 2820 h 84964"/>
                <a:gd name="connsiteX22" fmla="*/ 67865 w 87754"/>
                <a:gd name="connsiteY22" fmla="*/ 1153 h 84964"/>
                <a:gd name="connsiteX23" fmla="*/ 70427 w 87754"/>
                <a:gd name="connsiteY23" fmla="*/ 553 h 84964"/>
                <a:gd name="connsiteX24" fmla="*/ 77590 w 87754"/>
                <a:gd name="connsiteY24" fmla="*/ 553 h 84964"/>
                <a:gd name="connsiteX25" fmla="*/ 79685 w 87754"/>
                <a:gd name="connsiteY25" fmla="*/ 1210 h 84964"/>
                <a:gd name="connsiteX26" fmla="*/ 80466 w 87754"/>
                <a:gd name="connsiteY26" fmla="*/ 2944 h 84964"/>
                <a:gd name="connsiteX27" fmla="*/ 80343 w 87754"/>
                <a:gd name="connsiteY27" fmla="*/ 3544 h 84964"/>
                <a:gd name="connsiteX28" fmla="*/ 79981 w 87754"/>
                <a:gd name="connsiteY28" fmla="*/ 4258 h 84964"/>
                <a:gd name="connsiteX29" fmla="*/ 20992 w 87754"/>
                <a:gd name="connsiteY29" fmla="*/ 81878 h 84964"/>
                <a:gd name="connsiteX30" fmla="*/ 19268 w 87754"/>
                <a:gd name="connsiteY30" fmla="*/ 83554 h 84964"/>
                <a:gd name="connsiteX31" fmla="*/ 16687 w 87754"/>
                <a:gd name="connsiteY31" fmla="*/ 84145 h 84964"/>
                <a:gd name="connsiteX32" fmla="*/ 9524 w 87754"/>
                <a:gd name="connsiteY32" fmla="*/ 84145 h 84964"/>
                <a:gd name="connsiteX33" fmla="*/ 7429 w 87754"/>
                <a:gd name="connsiteY33" fmla="*/ 83478 h 84964"/>
                <a:gd name="connsiteX34" fmla="*/ 6667 w 87754"/>
                <a:gd name="connsiteY34" fmla="*/ 81754 h 84964"/>
                <a:gd name="connsiteX35" fmla="*/ 6781 w 87754"/>
                <a:gd name="connsiteY35" fmla="*/ 81144 h 84964"/>
                <a:gd name="connsiteX36" fmla="*/ 7143 w 87754"/>
                <a:gd name="connsiteY36" fmla="*/ 80430 h 84964"/>
                <a:gd name="connsiteX37" fmla="*/ 24574 w 87754"/>
                <a:gd name="connsiteY37" fmla="*/ 26947 h 84964"/>
                <a:gd name="connsiteX38" fmla="*/ 24698 w 87754"/>
                <a:gd name="connsiteY38" fmla="*/ 24680 h 84964"/>
                <a:gd name="connsiteX39" fmla="*/ 24698 w 87754"/>
                <a:gd name="connsiteY39" fmla="*/ 18232 h 84964"/>
                <a:gd name="connsiteX40" fmla="*/ 24574 w 87754"/>
                <a:gd name="connsiteY40" fmla="*/ 15965 h 84964"/>
                <a:gd name="connsiteX41" fmla="*/ 23021 w 87754"/>
                <a:gd name="connsiteY41" fmla="*/ 11897 h 84964"/>
                <a:gd name="connsiteX42" fmla="*/ 18259 w 87754"/>
                <a:gd name="connsiteY42" fmla="*/ 10231 h 84964"/>
                <a:gd name="connsiteX43" fmla="*/ 13496 w 87754"/>
                <a:gd name="connsiteY43" fmla="*/ 11907 h 84964"/>
                <a:gd name="connsiteX44" fmla="*/ 11934 w 87754"/>
                <a:gd name="connsiteY44" fmla="*/ 15965 h 84964"/>
                <a:gd name="connsiteX45" fmla="*/ 11763 w 87754"/>
                <a:gd name="connsiteY45" fmla="*/ 18232 h 84964"/>
                <a:gd name="connsiteX46" fmla="*/ 11696 w 87754"/>
                <a:gd name="connsiteY46" fmla="*/ 21451 h 84964"/>
                <a:gd name="connsiteX47" fmla="*/ 11763 w 87754"/>
                <a:gd name="connsiteY47" fmla="*/ 24680 h 84964"/>
                <a:gd name="connsiteX48" fmla="*/ 11934 w 87754"/>
                <a:gd name="connsiteY48" fmla="*/ 26947 h 84964"/>
                <a:gd name="connsiteX49" fmla="*/ 13496 w 87754"/>
                <a:gd name="connsiteY49" fmla="*/ 31014 h 84964"/>
                <a:gd name="connsiteX50" fmla="*/ 18259 w 87754"/>
                <a:gd name="connsiteY50" fmla="*/ 32681 h 84964"/>
                <a:gd name="connsiteX51" fmla="*/ 23021 w 87754"/>
                <a:gd name="connsiteY51" fmla="*/ 31014 h 84964"/>
                <a:gd name="connsiteX52" fmla="*/ 24574 w 87754"/>
                <a:gd name="connsiteY52" fmla="*/ 26947 h 84964"/>
                <a:gd name="connsiteX53" fmla="*/ 69979 w 87754"/>
                <a:gd name="connsiteY53" fmla="*/ 41882 h 84964"/>
                <a:gd name="connsiteX54" fmla="*/ 77599 w 87754"/>
                <a:gd name="connsiteY54" fmla="*/ 43178 h 84964"/>
                <a:gd name="connsiteX55" fmla="*/ 83029 w 87754"/>
                <a:gd name="connsiteY55" fmla="*/ 46597 h 84964"/>
                <a:gd name="connsiteX56" fmla="*/ 86381 w 87754"/>
                <a:gd name="connsiteY56" fmla="*/ 51360 h 84964"/>
                <a:gd name="connsiteX57" fmla="*/ 87753 w 87754"/>
                <a:gd name="connsiteY57" fmla="*/ 56789 h 84964"/>
                <a:gd name="connsiteX58" fmla="*/ 88001 w 87754"/>
                <a:gd name="connsiteY58" fmla="*/ 63456 h 84964"/>
                <a:gd name="connsiteX59" fmla="*/ 87753 w 87754"/>
                <a:gd name="connsiteY59" fmla="*/ 70124 h 84964"/>
                <a:gd name="connsiteX60" fmla="*/ 86381 w 87754"/>
                <a:gd name="connsiteY60" fmla="*/ 75553 h 84964"/>
                <a:gd name="connsiteX61" fmla="*/ 83029 w 87754"/>
                <a:gd name="connsiteY61" fmla="*/ 80316 h 84964"/>
                <a:gd name="connsiteX62" fmla="*/ 77599 w 87754"/>
                <a:gd name="connsiteY62" fmla="*/ 83659 h 84964"/>
                <a:gd name="connsiteX63" fmla="*/ 69979 w 87754"/>
                <a:gd name="connsiteY63" fmla="*/ 84916 h 84964"/>
                <a:gd name="connsiteX64" fmla="*/ 62359 w 87754"/>
                <a:gd name="connsiteY64" fmla="*/ 83659 h 84964"/>
                <a:gd name="connsiteX65" fmla="*/ 56930 w 87754"/>
                <a:gd name="connsiteY65" fmla="*/ 80316 h 84964"/>
                <a:gd name="connsiteX66" fmla="*/ 53577 w 87754"/>
                <a:gd name="connsiteY66" fmla="*/ 75553 h 84964"/>
                <a:gd name="connsiteX67" fmla="*/ 52215 w 87754"/>
                <a:gd name="connsiteY67" fmla="*/ 70114 h 84964"/>
                <a:gd name="connsiteX68" fmla="*/ 51977 w 87754"/>
                <a:gd name="connsiteY68" fmla="*/ 63494 h 84964"/>
                <a:gd name="connsiteX69" fmla="*/ 52215 w 87754"/>
                <a:gd name="connsiteY69" fmla="*/ 56827 h 84964"/>
                <a:gd name="connsiteX70" fmla="*/ 53577 w 87754"/>
                <a:gd name="connsiteY70" fmla="*/ 51388 h 84964"/>
                <a:gd name="connsiteX71" fmla="*/ 56930 w 87754"/>
                <a:gd name="connsiteY71" fmla="*/ 46626 h 84964"/>
                <a:gd name="connsiteX72" fmla="*/ 62359 w 87754"/>
                <a:gd name="connsiteY72" fmla="*/ 43225 h 84964"/>
                <a:gd name="connsiteX73" fmla="*/ 69979 w 87754"/>
                <a:gd name="connsiteY73" fmla="*/ 41882 h 84964"/>
                <a:gd name="connsiteX74" fmla="*/ 76313 w 87754"/>
                <a:gd name="connsiteY74" fmla="*/ 68867 h 84964"/>
                <a:gd name="connsiteX75" fmla="*/ 76437 w 87754"/>
                <a:gd name="connsiteY75" fmla="*/ 66600 h 84964"/>
                <a:gd name="connsiteX76" fmla="*/ 76437 w 87754"/>
                <a:gd name="connsiteY76" fmla="*/ 60151 h 84964"/>
                <a:gd name="connsiteX77" fmla="*/ 76313 w 87754"/>
                <a:gd name="connsiteY77" fmla="*/ 57875 h 84964"/>
                <a:gd name="connsiteX78" fmla="*/ 74761 w 87754"/>
                <a:gd name="connsiteY78" fmla="*/ 53817 h 84964"/>
                <a:gd name="connsiteX79" fmla="*/ 69998 w 87754"/>
                <a:gd name="connsiteY79" fmla="*/ 52141 h 84964"/>
                <a:gd name="connsiteX80" fmla="*/ 65236 w 87754"/>
                <a:gd name="connsiteY80" fmla="*/ 53817 h 84964"/>
                <a:gd name="connsiteX81" fmla="*/ 63674 w 87754"/>
                <a:gd name="connsiteY81" fmla="*/ 57875 h 84964"/>
                <a:gd name="connsiteX82" fmla="*/ 63502 w 87754"/>
                <a:gd name="connsiteY82" fmla="*/ 60151 h 84964"/>
                <a:gd name="connsiteX83" fmla="*/ 63445 w 87754"/>
                <a:gd name="connsiteY83" fmla="*/ 63371 h 84964"/>
                <a:gd name="connsiteX84" fmla="*/ 63502 w 87754"/>
                <a:gd name="connsiteY84" fmla="*/ 66600 h 84964"/>
                <a:gd name="connsiteX85" fmla="*/ 63674 w 87754"/>
                <a:gd name="connsiteY85" fmla="*/ 68867 h 84964"/>
                <a:gd name="connsiteX86" fmla="*/ 65236 w 87754"/>
                <a:gd name="connsiteY86" fmla="*/ 72924 h 84964"/>
                <a:gd name="connsiteX87" fmla="*/ 69998 w 87754"/>
                <a:gd name="connsiteY87" fmla="*/ 74591 h 84964"/>
                <a:gd name="connsiteX88" fmla="*/ 74761 w 87754"/>
                <a:gd name="connsiteY88" fmla="*/ 72924 h 84964"/>
                <a:gd name="connsiteX89" fmla="*/ 76285 w 87754"/>
                <a:gd name="connsiteY89" fmla="*/ 68867 h 8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87754" h="84964">
                  <a:moveTo>
                    <a:pt x="18249" y="-37"/>
                  </a:moveTo>
                  <a:cubicBezTo>
                    <a:pt x="20849" y="-102"/>
                    <a:pt x="23440" y="341"/>
                    <a:pt x="25869" y="1268"/>
                  </a:cubicBezTo>
                  <a:cubicBezTo>
                    <a:pt x="27879" y="2059"/>
                    <a:pt x="29717" y="3215"/>
                    <a:pt x="31308" y="4678"/>
                  </a:cubicBezTo>
                  <a:cubicBezTo>
                    <a:pt x="32737" y="6014"/>
                    <a:pt x="33880" y="7636"/>
                    <a:pt x="34642" y="9440"/>
                  </a:cubicBezTo>
                  <a:cubicBezTo>
                    <a:pt x="35385" y="11167"/>
                    <a:pt x="35851" y="12999"/>
                    <a:pt x="36023" y="14869"/>
                  </a:cubicBezTo>
                  <a:cubicBezTo>
                    <a:pt x="36175" y="16936"/>
                    <a:pt x="36261" y="19146"/>
                    <a:pt x="36261" y="21537"/>
                  </a:cubicBezTo>
                  <a:cubicBezTo>
                    <a:pt x="36261" y="23928"/>
                    <a:pt x="36175" y="26090"/>
                    <a:pt x="36023" y="28204"/>
                  </a:cubicBezTo>
                  <a:cubicBezTo>
                    <a:pt x="35851" y="30075"/>
                    <a:pt x="35385" y="31907"/>
                    <a:pt x="34642" y="33634"/>
                  </a:cubicBezTo>
                  <a:cubicBezTo>
                    <a:pt x="33880" y="35437"/>
                    <a:pt x="32737" y="37059"/>
                    <a:pt x="31308" y="38396"/>
                  </a:cubicBezTo>
                  <a:cubicBezTo>
                    <a:pt x="29727" y="39850"/>
                    <a:pt x="27879" y="40985"/>
                    <a:pt x="25869" y="41739"/>
                  </a:cubicBezTo>
                  <a:cubicBezTo>
                    <a:pt x="23431" y="42625"/>
                    <a:pt x="20849" y="43052"/>
                    <a:pt x="18249" y="42997"/>
                  </a:cubicBezTo>
                  <a:cubicBezTo>
                    <a:pt x="15658" y="43050"/>
                    <a:pt x="13067" y="42627"/>
                    <a:pt x="10629" y="41749"/>
                  </a:cubicBezTo>
                  <a:cubicBezTo>
                    <a:pt x="8619" y="40993"/>
                    <a:pt x="6781" y="39858"/>
                    <a:pt x="5200" y="38406"/>
                  </a:cubicBezTo>
                  <a:cubicBezTo>
                    <a:pt x="3771" y="37067"/>
                    <a:pt x="2628" y="35445"/>
                    <a:pt x="1857" y="33643"/>
                  </a:cubicBezTo>
                  <a:cubicBezTo>
                    <a:pt x="1114" y="31918"/>
                    <a:pt x="647" y="30085"/>
                    <a:pt x="485" y="28214"/>
                  </a:cubicBezTo>
                  <a:cubicBezTo>
                    <a:pt x="314" y="26137"/>
                    <a:pt x="247" y="23937"/>
                    <a:pt x="247" y="21546"/>
                  </a:cubicBezTo>
                  <a:cubicBezTo>
                    <a:pt x="247" y="19156"/>
                    <a:pt x="314" y="16993"/>
                    <a:pt x="485" y="14879"/>
                  </a:cubicBezTo>
                  <a:cubicBezTo>
                    <a:pt x="647" y="13007"/>
                    <a:pt x="1114" y="11174"/>
                    <a:pt x="1857" y="9450"/>
                  </a:cubicBezTo>
                  <a:cubicBezTo>
                    <a:pt x="2619" y="7644"/>
                    <a:pt x="3762" y="6020"/>
                    <a:pt x="5200" y="4687"/>
                  </a:cubicBezTo>
                  <a:cubicBezTo>
                    <a:pt x="6781" y="3226"/>
                    <a:pt x="8619" y="2073"/>
                    <a:pt x="10629" y="1287"/>
                  </a:cubicBezTo>
                  <a:cubicBezTo>
                    <a:pt x="13058" y="354"/>
                    <a:pt x="15649" y="-96"/>
                    <a:pt x="18249" y="-37"/>
                  </a:cubicBezTo>
                  <a:close/>
                  <a:moveTo>
                    <a:pt x="66131" y="2820"/>
                  </a:moveTo>
                  <a:cubicBezTo>
                    <a:pt x="66617" y="2174"/>
                    <a:pt x="67198" y="1611"/>
                    <a:pt x="67865" y="1153"/>
                  </a:cubicBezTo>
                  <a:cubicBezTo>
                    <a:pt x="68646" y="708"/>
                    <a:pt x="69532" y="499"/>
                    <a:pt x="70427" y="553"/>
                  </a:cubicBezTo>
                  <a:lnTo>
                    <a:pt x="77590" y="553"/>
                  </a:lnTo>
                  <a:cubicBezTo>
                    <a:pt x="78342" y="517"/>
                    <a:pt x="79085" y="750"/>
                    <a:pt x="79685" y="1210"/>
                  </a:cubicBezTo>
                  <a:cubicBezTo>
                    <a:pt x="80200" y="1638"/>
                    <a:pt x="80485" y="2277"/>
                    <a:pt x="80466" y="2944"/>
                  </a:cubicBezTo>
                  <a:cubicBezTo>
                    <a:pt x="80457" y="3149"/>
                    <a:pt x="80409" y="3352"/>
                    <a:pt x="80343" y="3544"/>
                  </a:cubicBezTo>
                  <a:cubicBezTo>
                    <a:pt x="80257" y="3797"/>
                    <a:pt x="80133" y="4037"/>
                    <a:pt x="79981" y="4258"/>
                  </a:cubicBezTo>
                  <a:lnTo>
                    <a:pt x="20992" y="81878"/>
                  </a:lnTo>
                  <a:cubicBezTo>
                    <a:pt x="20516" y="82526"/>
                    <a:pt x="19925" y="83092"/>
                    <a:pt x="19268" y="83554"/>
                  </a:cubicBezTo>
                  <a:cubicBezTo>
                    <a:pt x="18478" y="83991"/>
                    <a:pt x="17582" y="84196"/>
                    <a:pt x="16687" y="84145"/>
                  </a:cubicBezTo>
                  <a:lnTo>
                    <a:pt x="9524" y="84145"/>
                  </a:lnTo>
                  <a:cubicBezTo>
                    <a:pt x="8772" y="84176"/>
                    <a:pt x="8029" y="83940"/>
                    <a:pt x="7429" y="83478"/>
                  </a:cubicBezTo>
                  <a:cubicBezTo>
                    <a:pt x="6924" y="83049"/>
                    <a:pt x="6648" y="82415"/>
                    <a:pt x="6667" y="81754"/>
                  </a:cubicBezTo>
                  <a:cubicBezTo>
                    <a:pt x="6676" y="81546"/>
                    <a:pt x="6714" y="81340"/>
                    <a:pt x="6781" y="81144"/>
                  </a:cubicBezTo>
                  <a:cubicBezTo>
                    <a:pt x="6867" y="80891"/>
                    <a:pt x="6990" y="80651"/>
                    <a:pt x="7143" y="80430"/>
                  </a:cubicBezTo>
                  <a:close/>
                  <a:moveTo>
                    <a:pt x="24574" y="26947"/>
                  </a:moveTo>
                  <a:cubicBezTo>
                    <a:pt x="24669" y="26195"/>
                    <a:pt x="24707" y="25437"/>
                    <a:pt x="24698" y="24680"/>
                  </a:cubicBezTo>
                  <a:lnTo>
                    <a:pt x="24698" y="18232"/>
                  </a:lnTo>
                  <a:cubicBezTo>
                    <a:pt x="24707" y="17474"/>
                    <a:pt x="24669" y="16716"/>
                    <a:pt x="24574" y="15965"/>
                  </a:cubicBezTo>
                  <a:cubicBezTo>
                    <a:pt x="24459" y="14486"/>
                    <a:pt x="23926" y="13074"/>
                    <a:pt x="23021" y="11897"/>
                  </a:cubicBezTo>
                  <a:cubicBezTo>
                    <a:pt x="21773" y="10644"/>
                    <a:pt x="20021" y="10031"/>
                    <a:pt x="18259" y="10231"/>
                  </a:cubicBezTo>
                  <a:cubicBezTo>
                    <a:pt x="16496" y="10020"/>
                    <a:pt x="14734" y="10639"/>
                    <a:pt x="13496" y="11907"/>
                  </a:cubicBezTo>
                  <a:cubicBezTo>
                    <a:pt x="12591" y="13078"/>
                    <a:pt x="12048" y="14488"/>
                    <a:pt x="11934" y="15965"/>
                  </a:cubicBezTo>
                  <a:cubicBezTo>
                    <a:pt x="11839" y="16716"/>
                    <a:pt x="11782" y="17473"/>
                    <a:pt x="11763" y="18232"/>
                  </a:cubicBezTo>
                  <a:cubicBezTo>
                    <a:pt x="11763" y="19270"/>
                    <a:pt x="11696" y="20346"/>
                    <a:pt x="11696" y="21451"/>
                  </a:cubicBezTo>
                  <a:cubicBezTo>
                    <a:pt x="11696" y="22556"/>
                    <a:pt x="11696" y="23651"/>
                    <a:pt x="11763" y="24680"/>
                  </a:cubicBezTo>
                  <a:cubicBezTo>
                    <a:pt x="11782" y="25438"/>
                    <a:pt x="11839" y="26195"/>
                    <a:pt x="11934" y="26947"/>
                  </a:cubicBezTo>
                  <a:cubicBezTo>
                    <a:pt x="12048" y="28426"/>
                    <a:pt x="12591" y="29840"/>
                    <a:pt x="13496" y="31014"/>
                  </a:cubicBezTo>
                  <a:cubicBezTo>
                    <a:pt x="14744" y="32271"/>
                    <a:pt x="16496" y="32886"/>
                    <a:pt x="18259" y="32681"/>
                  </a:cubicBezTo>
                  <a:cubicBezTo>
                    <a:pt x="20021" y="32886"/>
                    <a:pt x="21773" y="32271"/>
                    <a:pt x="23021" y="31014"/>
                  </a:cubicBezTo>
                  <a:cubicBezTo>
                    <a:pt x="23916" y="29835"/>
                    <a:pt x="24459" y="28423"/>
                    <a:pt x="24574" y="26947"/>
                  </a:cubicBezTo>
                  <a:close/>
                  <a:moveTo>
                    <a:pt x="69979" y="41882"/>
                  </a:moveTo>
                  <a:cubicBezTo>
                    <a:pt x="72580" y="41822"/>
                    <a:pt x="75161" y="42262"/>
                    <a:pt x="77599" y="43178"/>
                  </a:cubicBezTo>
                  <a:cubicBezTo>
                    <a:pt x="79609" y="43972"/>
                    <a:pt x="81447" y="45131"/>
                    <a:pt x="83029" y="46597"/>
                  </a:cubicBezTo>
                  <a:cubicBezTo>
                    <a:pt x="84467" y="47929"/>
                    <a:pt x="85610" y="49553"/>
                    <a:pt x="86381" y="51360"/>
                  </a:cubicBezTo>
                  <a:cubicBezTo>
                    <a:pt x="87124" y="53084"/>
                    <a:pt x="87591" y="54917"/>
                    <a:pt x="87753" y="56789"/>
                  </a:cubicBezTo>
                  <a:cubicBezTo>
                    <a:pt x="87915" y="58865"/>
                    <a:pt x="87991" y="61087"/>
                    <a:pt x="88001" y="63456"/>
                  </a:cubicBezTo>
                  <a:cubicBezTo>
                    <a:pt x="88010" y="65825"/>
                    <a:pt x="87925" y="68047"/>
                    <a:pt x="87753" y="70124"/>
                  </a:cubicBezTo>
                  <a:cubicBezTo>
                    <a:pt x="87591" y="71995"/>
                    <a:pt x="87124" y="73829"/>
                    <a:pt x="86381" y="75553"/>
                  </a:cubicBezTo>
                  <a:cubicBezTo>
                    <a:pt x="85610" y="77357"/>
                    <a:pt x="84467" y="78979"/>
                    <a:pt x="83029" y="80316"/>
                  </a:cubicBezTo>
                  <a:cubicBezTo>
                    <a:pt x="81457" y="81773"/>
                    <a:pt x="79609" y="82909"/>
                    <a:pt x="77599" y="83659"/>
                  </a:cubicBezTo>
                  <a:cubicBezTo>
                    <a:pt x="75161" y="84547"/>
                    <a:pt x="72580" y="84972"/>
                    <a:pt x="69979" y="84916"/>
                  </a:cubicBezTo>
                  <a:cubicBezTo>
                    <a:pt x="67379" y="84971"/>
                    <a:pt x="64798" y="84546"/>
                    <a:pt x="62359" y="83659"/>
                  </a:cubicBezTo>
                  <a:cubicBezTo>
                    <a:pt x="60350" y="82909"/>
                    <a:pt x="58502" y="81773"/>
                    <a:pt x="56930" y="80316"/>
                  </a:cubicBezTo>
                  <a:cubicBezTo>
                    <a:pt x="55492" y="78981"/>
                    <a:pt x="54349" y="77358"/>
                    <a:pt x="53577" y="75553"/>
                  </a:cubicBezTo>
                  <a:cubicBezTo>
                    <a:pt x="52834" y="73823"/>
                    <a:pt x="52377" y="71988"/>
                    <a:pt x="52215" y="70114"/>
                  </a:cubicBezTo>
                  <a:cubicBezTo>
                    <a:pt x="52044" y="68047"/>
                    <a:pt x="51977" y="65838"/>
                    <a:pt x="51977" y="63494"/>
                  </a:cubicBezTo>
                  <a:cubicBezTo>
                    <a:pt x="51977" y="61151"/>
                    <a:pt x="52044" y="58932"/>
                    <a:pt x="52215" y="56827"/>
                  </a:cubicBezTo>
                  <a:cubicBezTo>
                    <a:pt x="52377" y="54954"/>
                    <a:pt x="52844" y="53119"/>
                    <a:pt x="53577" y="51388"/>
                  </a:cubicBezTo>
                  <a:cubicBezTo>
                    <a:pt x="54339" y="49580"/>
                    <a:pt x="55482" y="47956"/>
                    <a:pt x="56930" y="46626"/>
                  </a:cubicBezTo>
                  <a:cubicBezTo>
                    <a:pt x="58511" y="45160"/>
                    <a:pt x="60350" y="44005"/>
                    <a:pt x="62359" y="43225"/>
                  </a:cubicBezTo>
                  <a:cubicBezTo>
                    <a:pt x="64788" y="42291"/>
                    <a:pt x="67379" y="41835"/>
                    <a:pt x="69979" y="41882"/>
                  </a:cubicBezTo>
                  <a:close/>
                  <a:moveTo>
                    <a:pt x="76313" y="68867"/>
                  </a:moveTo>
                  <a:cubicBezTo>
                    <a:pt x="76418" y="68115"/>
                    <a:pt x="76456" y="67358"/>
                    <a:pt x="76437" y="66600"/>
                  </a:cubicBezTo>
                  <a:lnTo>
                    <a:pt x="76437" y="60151"/>
                  </a:lnTo>
                  <a:cubicBezTo>
                    <a:pt x="76456" y="59390"/>
                    <a:pt x="76418" y="58629"/>
                    <a:pt x="76313" y="57875"/>
                  </a:cubicBezTo>
                  <a:cubicBezTo>
                    <a:pt x="76190" y="56402"/>
                    <a:pt x="75656" y="54993"/>
                    <a:pt x="74761" y="53817"/>
                  </a:cubicBezTo>
                  <a:cubicBezTo>
                    <a:pt x="73513" y="52559"/>
                    <a:pt x="71761" y="51942"/>
                    <a:pt x="69998" y="52141"/>
                  </a:cubicBezTo>
                  <a:cubicBezTo>
                    <a:pt x="68236" y="51942"/>
                    <a:pt x="66484" y="52559"/>
                    <a:pt x="65236" y="53817"/>
                  </a:cubicBezTo>
                  <a:cubicBezTo>
                    <a:pt x="64331" y="54990"/>
                    <a:pt x="63788" y="56399"/>
                    <a:pt x="63674" y="57875"/>
                  </a:cubicBezTo>
                  <a:cubicBezTo>
                    <a:pt x="63579" y="58630"/>
                    <a:pt x="63521" y="59390"/>
                    <a:pt x="63502" y="60151"/>
                  </a:cubicBezTo>
                  <a:cubicBezTo>
                    <a:pt x="63502" y="61180"/>
                    <a:pt x="63445" y="62256"/>
                    <a:pt x="63445" y="63371"/>
                  </a:cubicBezTo>
                  <a:cubicBezTo>
                    <a:pt x="63445" y="64485"/>
                    <a:pt x="63445" y="65561"/>
                    <a:pt x="63502" y="66600"/>
                  </a:cubicBezTo>
                  <a:cubicBezTo>
                    <a:pt x="63521" y="67358"/>
                    <a:pt x="63579" y="68115"/>
                    <a:pt x="63674" y="68867"/>
                  </a:cubicBezTo>
                  <a:cubicBezTo>
                    <a:pt x="63788" y="70342"/>
                    <a:pt x="64331" y="71752"/>
                    <a:pt x="65236" y="72924"/>
                  </a:cubicBezTo>
                  <a:cubicBezTo>
                    <a:pt x="66484" y="74188"/>
                    <a:pt x="68236" y="74804"/>
                    <a:pt x="69998" y="74591"/>
                  </a:cubicBezTo>
                  <a:cubicBezTo>
                    <a:pt x="71761" y="74793"/>
                    <a:pt x="73513" y="74179"/>
                    <a:pt x="74761" y="72924"/>
                  </a:cubicBezTo>
                  <a:cubicBezTo>
                    <a:pt x="75647" y="71744"/>
                    <a:pt x="76171" y="70336"/>
                    <a:pt x="76285" y="68867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4C2680DE-D3AA-4C0B-9A54-196629947A7A}"/>
                </a:ext>
              </a:extLst>
            </p:cNvPr>
            <p:cNvSpPr/>
            <p:nvPr/>
          </p:nvSpPr>
          <p:spPr>
            <a:xfrm>
              <a:off x="9705846" y="-1034522"/>
              <a:ext cx="90544" cy="96181"/>
            </a:xfrm>
            <a:custGeom>
              <a:avLst/>
              <a:gdLst>
                <a:gd name="connsiteX0" fmla="*/ 90582 w 90544"/>
                <a:gd name="connsiteY0" fmla="*/ 52552 h 96181"/>
                <a:gd name="connsiteX1" fmla="*/ 88677 w 90544"/>
                <a:gd name="connsiteY1" fmla="*/ 60553 h 96181"/>
                <a:gd name="connsiteX2" fmla="*/ 84438 w 90544"/>
                <a:gd name="connsiteY2" fmla="*/ 66344 h 96181"/>
                <a:gd name="connsiteX3" fmla="*/ 78647 w 90544"/>
                <a:gd name="connsiteY3" fmla="*/ 69869 h 96181"/>
                <a:gd name="connsiteX4" fmla="*/ 72075 w 90544"/>
                <a:gd name="connsiteY4" fmla="*/ 71059 h 96181"/>
                <a:gd name="connsiteX5" fmla="*/ 62826 w 90544"/>
                <a:gd name="connsiteY5" fmla="*/ 69326 h 96181"/>
                <a:gd name="connsiteX6" fmla="*/ 57864 w 90544"/>
                <a:gd name="connsiteY6" fmla="*/ 65563 h 96181"/>
                <a:gd name="connsiteX7" fmla="*/ 55835 w 90544"/>
                <a:gd name="connsiteY7" fmla="*/ 67954 h 96181"/>
                <a:gd name="connsiteX8" fmla="*/ 53091 w 90544"/>
                <a:gd name="connsiteY8" fmla="*/ 70097 h 96181"/>
                <a:gd name="connsiteX9" fmla="*/ 48910 w 90544"/>
                <a:gd name="connsiteY9" fmla="*/ 71659 h 96181"/>
                <a:gd name="connsiteX10" fmla="*/ 42709 w 90544"/>
                <a:gd name="connsiteY10" fmla="*/ 72250 h 96181"/>
                <a:gd name="connsiteX11" fmla="*/ 34699 w 90544"/>
                <a:gd name="connsiteY11" fmla="*/ 70516 h 96181"/>
                <a:gd name="connsiteX12" fmla="*/ 28555 w 90544"/>
                <a:gd name="connsiteY12" fmla="*/ 65563 h 96181"/>
                <a:gd name="connsiteX13" fmla="*/ 24621 w 90544"/>
                <a:gd name="connsiteY13" fmla="*/ 57867 h 96181"/>
                <a:gd name="connsiteX14" fmla="*/ 23240 w 90544"/>
                <a:gd name="connsiteY14" fmla="*/ 47894 h 96181"/>
                <a:gd name="connsiteX15" fmla="*/ 24555 w 90544"/>
                <a:gd name="connsiteY15" fmla="*/ 37922 h 96181"/>
                <a:gd name="connsiteX16" fmla="*/ 28260 w 90544"/>
                <a:gd name="connsiteY16" fmla="*/ 30216 h 96181"/>
                <a:gd name="connsiteX17" fmla="*/ 34165 w 90544"/>
                <a:gd name="connsiteY17" fmla="*/ 25206 h 96181"/>
                <a:gd name="connsiteX18" fmla="*/ 42100 w 90544"/>
                <a:gd name="connsiteY18" fmla="*/ 23406 h 96181"/>
                <a:gd name="connsiteX19" fmla="*/ 49386 w 90544"/>
                <a:gd name="connsiteY19" fmla="*/ 24911 h 96181"/>
                <a:gd name="connsiteX20" fmla="*/ 53330 w 90544"/>
                <a:gd name="connsiteY20" fmla="*/ 28663 h 96181"/>
                <a:gd name="connsiteX21" fmla="*/ 53330 w 90544"/>
                <a:gd name="connsiteY21" fmla="*/ 27635 h 96181"/>
                <a:gd name="connsiteX22" fmla="*/ 54282 w 90544"/>
                <a:gd name="connsiteY22" fmla="*/ 25368 h 96181"/>
                <a:gd name="connsiteX23" fmla="*/ 56549 w 90544"/>
                <a:gd name="connsiteY23" fmla="*/ 24415 h 96181"/>
                <a:gd name="connsiteX24" fmla="*/ 62759 w 90544"/>
                <a:gd name="connsiteY24" fmla="*/ 24415 h 96181"/>
                <a:gd name="connsiteX25" fmla="*/ 65026 w 90544"/>
                <a:gd name="connsiteY25" fmla="*/ 25368 h 96181"/>
                <a:gd name="connsiteX26" fmla="*/ 65979 w 90544"/>
                <a:gd name="connsiteY26" fmla="*/ 27635 h 96181"/>
                <a:gd name="connsiteX27" fmla="*/ 65979 w 90544"/>
                <a:gd name="connsiteY27" fmla="*/ 53067 h 96181"/>
                <a:gd name="connsiteX28" fmla="*/ 67827 w 90544"/>
                <a:gd name="connsiteY28" fmla="*/ 57496 h 96181"/>
                <a:gd name="connsiteX29" fmla="*/ 72065 w 90544"/>
                <a:gd name="connsiteY29" fmla="*/ 59039 h 96181"/>
                <a:gd name="connsiteX30" fmla="*/ 76190 w 90544"/>
                <a:gd name="connsiteY30" fmla="*/ 57429 h 96181"/>
                <a:gd name="connsiteX31" fmla="*/ 78152 w 90544"/>
                <a:gd name="connsiteY31" fmla="*/ 52000 h 96181"/>
                <a:gd name="connsiteX32" fmla="*/ 78399 w 90544"/>
                <a:gd name="connsiteY32" fmla="*/ 45256 h 96181"/>
                <a:gd name="connsiteX33" fmla="*/ 78047 w 90544"/>
                <a:gd name="connsiteY33" fmla="*/ 38589 h 96181"/>
                <a:gd name="connsiteX34" fmla="*/ 75056 w 90544"/>
                <a:gd name="connsiteY34" fmla="*/ 26997 h 96181"/>
                <a:gd name="connsiteX35" fmla="*/ 68789 w 90544"/>
                <a:gd name="connsiteY35" fmla="*/ 18700 h 96181"/>
                <a:gd name="connsiteX36" fmla="*/ 58749 w 90544"/>
                <a:gd name="connsiteY36" fmla="*/ 13747 h 96181"/>
                <a:gd name="connsiteX37" fmla="*/ 44462 w 90544"/>
                <a:gd name="connsiteY37" fmla="*/ 12071 h 96181"/>
                <a:gd name="connsiteX38" fmla="*/ 32079 w 90544"/>
                <a:gd name="connsiteY38" fmla="*/ 14052 h 96181"/>
                <a:gd name="connsiteX39" fmla="*/ 22650 w 90544"/>
                <a:gd name="connsiteY39" fmla="*/ 19539 h 96181"/>
                <a:gd name="connsiteX40" fmla="*/ 16315 w 90544"/>
                <a:gd name="connsiteY40" fmla="*/ 27959 h 96181"/>
                <a:gd name="connsiteX41" fmla="*/ 13210 w 90544"/>
                <a:gd name="connsiteY41" fmla="*/ 38579 h 96181"/>
                <a:gd name="connsiteX42" fmla="*/ 12906 w 90544"/>
                <a:gd name="connsiteY42" fmla="*/ 42703 h 96181"/>
                <a:gd name="connsiteX43" fmla="*/ 12848 w 90544"/>
                <a:gd name="connsiteY43" fmla="*/ 48085 h 96181"/>
                <a:gd name="connsiteX44" fmla="*/ 12906 w 90544"/>
                <a:gd name="connsiteY44" fmla="*/ 53514 h 96181"/>
                <a:gd name="connsiteX45" fmla="*/ 13210 w 90544"/>
                <a:gd name="connsiteY45" fmla="*/ 57810 h 96181"/>
                <a:gd name="connsiteX46" fmla="*/ 16315 w 90544"/>
                <a:gd name="connsiteY46" fmla="*/ 68287 h 96181"/>
                <a:gd name="connsiteX47" fmla="*/ 22650 w 90544"/>
                <a:gd name="connsiteY47" fmla="*/ 76593 h 96181"/>
                <a:gd name="connsiteX48" fmla="*/ 32079 w 90544"/>
                <a:gd name="connsiteY48" fmla="*/ 82089 h 96181"/>
                <a:gd name="connsiteX49" fmla="*/ 44462 w 90544"/>
                <a:gd name="connsiteY49" fmla="*/ 84061 h 96181"/>
                <a:gd name="connsiteX50" fmla="*/ 52939 w 90544"/>
                <a:gd name="connsiteY50" fmla="*/ 83585 h 96181"/>
                <a:gd name="connsiteX51" fmla="*/ 59216 w 90544"/>
                <a:gd name="connsiteY51" fmla="*/ 82261 h 96181"/>
                <a:gd name="connsiteX52" fmla="*/ 63807 w 90544"/>
                <a:gd name="connsiteY52" fmla="*/ 80413 h 96181"/>
                <a:gd name="connsiteX53" fmla="*/ 67265 w 90544"/>
                <a:gd name="connsiteY53" fmla="*/ 78317 h 96181"/>
                <a:gd name="connsiteX54" fmla="*/ 69370 w 90544"/>
                <a:gd name="connsiteY54" fmla="*/ 76946 h 96181"/>
                <a:gd name="connsiteX55" fmla="*/ 71456 w 90544"/>
                <a:gd name="connsiteY55" fmla="*/ 76536 h 96181"/>
                <a:gd name="connsiteX56" fmla="*/ 80285 w 90544"/>
                <a:gd name="connsiteY56" fmla="*/ 76536 h 96181"/>
                <a:gd name="connsiteX57" fmla="*/ 82619 w 90544"/>
                <a:gd name="connsiteY57" fmla="*/ 77441 h 96181"/>
                <a:gd name="connsiteX58" fmla="*/ 83524 w 90544"/>
                <a:gd name="connsiteY58" fmla="*/ 79889 h 96181"/>
                <a:gd name="connsiteX59" fmla="*/ 82676 w 90544"/>
                <a:gd name="connsiteY59" fmla="*/ 81680 h 96181"/>
                <a:gd name="connsiteX60" fmla="*/ 77009 w 90544"/>
                <a:gd name="connsiteY60" fmla="*/ 86814 h 96181"/>
                <a:gd name="connsiteX61" fmla="*/ 69389 w 90544"/>
                <a:gd name="connsiteY61" fmla="*/ 91471 h 96181"/>
                <a:gd name="connsiteX62" fmla="*/ 58911 w 90544"/>
                <a:gd name="connsiteY62" fmla="*/ 94815 h 96181"/>
                <a:gd name="connsiteX63" fmla="*/ 44462 w 90544"/>
                <a:gd name="connsiteY63" fmla="*/ 96129 h 96181"/>
                <a:gd name="connsiteX64" fmla="*/ 26193 w 90544"/>
                <a:gd name="connsiteY64" fmla="*/ 93081 h 96181"/>
                <a:gd name="connsiteX65" fmla="*/ 12858 w 90544"/>
                <a:gd name="connsiteY65" fmla="*/ 84842 h 96181"/>
                <a:gd name="connsiteX66" fmla="*/ 4285 w 90544"/>
                <a:gd name="connsiteY66" fmla="*/ 72774 h 96181"/>
                <a:gd name="connsiteX67" fmla="*/ 475 w 90544"/>
                <a:gd name="connsiteY67" fmla="*/ 58391 h 96181"/>
                <a:gd name="connsiteX68" fmla="*/ 304 w 90544"/>
                <a:gd name="connsiteY68" fmla="*/ 53914 h 96181"/>
                <a:gd name="connsiteX69" fmla="*/ 247 w 90544"/>
                <a:gd name="connsiteY69" fmla="*/ 48056 h 96181"/>
                <a:gd name="connsiteX70" fmla="*/ 304 w 90544"/>
                <a:gd name="connsiteY70" fmla="*/ 42265 h 96181"/>
                <a:gd name="connsiteX71" fmla="*/ 475 w 90544"/>
                <a:gd name="connsiteY71" fmla="*/ 37969 h 96181"/>
                <a:gd name="connsiteX72" fmla="*/ 4124 w 90544"/>
                <a:gd name="connsiteY72" fmla="*/ 23682 h 96181"/>
                <a:gd name="connsiteX73" fmla="*/ 12696 w 90544"/>
                <a:gd name="connsiteY73" fmla="*/ 11557 h 96181"/>
                <a:gd name="connsiteX74" fmla="*/ 26126 w 90544"/>
                <a:gd name="connsiteY74" fmla="*/ 3136 h 96181"/>
                <a:gd name="connsiteX75" fmla="*/ 44452 w 90544"/>
                <a:gd name="connsiteY75" fmla="*/ -26 h 96181"/>
                <a:gd name="connsiteX76" fmla="*/ 65122 w 90544"/>
                <a:gd name="connsiteY76" fmla="*/ 2965 h 96181"/>
                <a:gd name="connsiteX77" fmla="*/ 79028 w 90544"/>
                <a:gd name="connsiteY77" fmla="*/ 11080 h 96181"/>
                <a:gd name="connsiteX78" fmla="*/ 87153 w 90544"/>
                <a:gd name="connsiteY78" fmla="*/ 23148 h 96181"/>
                <a:gd name="connsiteX79" fmla="*/ 90553 w 90544"/>
                <a:gd name="connsiteY79" fmla="*/ 37950 h 96181"/>
                <a:gd name="connsiteX80" fmla="*/ 90791 w 90544"/>
                <a:gd name="connsiteY80" fmla="*/ 45170 h 96181"/>
                <a:gd name="connsiteX81" fmla="*/ 90582 w 90544"/>
                <a:gd name="connsiteY81" fmla="*/ 52552 h 96181"/>
                <a:gd name="connsiteX82" fmla="*/ 35765 w 90544"/>
                <a:gd name="connsiteY82" fmla="*/ 47894 h 96181"/>
                <a:gd name="connsiteX83" fmla="*/ 38042 w 90544"/>
                <a:gd name="connsiteY83" fmla="*/ 56972 h 96181"/>
                <a:gd name="connsiteX84" fmla="*/ 44481 w 90544"/>
                <a:gd name="connsiteY84" fmla="*/ 60191 h 96181"/>
                <a:gd name="connsiteX85" fmla="*/ 51148 w 90544"/>
                <a:gd name="connsiteY85" fmla="*/ 57029 h 96181"/>
                <a:gd name="connsiteX86" fmla="*/ 53358 w 90544"/>
                <a:gd name="connsiteY86" fmla="*/ 47894 h 96181"/>
                <a:gd name="connsiteX87" fmla="*/ 51148 w 90544"/>
                <a:gd name="connsiteY87" fmla="*/ 38760 h 96181"/>
                <a:gd name="connsiteX88" fmla="*/ 44481 w 90544"/>
                <a:gd name="connsiteY88" fmla="*/ 35474 h 96181"/>
                <a:gd name="connsiteX89" fmla="*/ 38042 w 90544"/>
                <a:gd name="connsiteY89" fmla="*/ 38760 h 96181"/>
                <a:gd name="connsiteX90" fmla="*/ 35737 w 90544"/>
                <a:gd name="connsiteY90" fmla="*/ 47894 h 9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90544" h="96181">
                  <a:moveTo>
                    <a:pt x="90582" y="52552"/>
                  </a:moveTo>
                  <a:cubicBezTo>
                    <a:pt x="90477" y="55318"/>
                    <a:pt x="89829" y="58038"/>
                    <a:pt x="88677" y="60553"/>
                  </a:cubicBezTo>
                  <a:cubicBezTo>
                    <a:pt x="87648" y="62740"/>
                    <a:pt x="86210" y="64706"/>
                    <a:pt x="84438" y="66344"/>
                  </a:cubicBezTo>
                  <a:cubicBezTo>
                    <a:pt x="82752" y="67879"/>
                    <a:pt x="80781" y="69075"/>
                    <a:pt x="78647" y="69869"/>
                  </a:cubicBezTo>
                  <a:cubicBezTo>
                    <a:pt x="76542" y="70648"/>
                    <a:pt x="74323" y="71051"/>
                    <a:pt x="72075" y="71059"/>
                  </a:cubicBezTo>
                  <a:cubicBezTo>
                    <a:pt x="68903" y="71215"/>
                    <a:pt x="65731" y="70621"/>
                    <a:pt x="62826" y="69326"/>
                  </a:cubicBezTo>
                  <a:cubicBezTo>
                    <a:pt x="60940" y="68406"/>
                    <a:pt x="59254" y="67129"/>
                    <a:pt x="57864" y="65563"/>
                  </a:cubicBezTo>
                  <a:cubicBezTo>
                    <a:pt x="57235" y="66363"/>
                    <a:pt x="56559" y="67164"/>
                    <a:pt x="55835" y="67954"/>
                  </a:cubicBezTo>
                  <a:cubicBezTo>
                    <a:pt x="55044" y="68811"/>
                    <a:pt x="54111" y="69535"/>
                    <a:pt x="53091" y="70097"/>
                  </a:cubicBezTo>
                  <a:cubicBezTo>
                    <a:pt x="51777" y="70817"/>
                    <a:pt x="50367" y="71343"/>
                    <a:pt x="48910" y="71659"/>
                  </a:cubicBezTo>
                  <a:cubicBezTo>
                    <a:pt x="46872" y="72088"/>
                    <a:pt x="44795" y="72286"/>
                    <a:pt x="42709" y="72250"/>
                  </a:cubicBezTo>
                  <a:cubicBezTo>
                    <a:pt x="39937" y="72298"/>
                    <a:pt x="37204" y="71705"/>
                    <a:pt x="34699" y="70516"/>
                  </a:cubicBezTo>
                  <a:cubicBezTo>
                    <a:pt x="32298" y="69358"/>
                    <a:pt x="30193" y="67664"/>
                    <a:pt x="28555" y="65563"/>
                  </a:cubicBezTo>
                  <a:cubicBezTo>
                    <a:pt x="26764" y="63273"/>
                    <a:pt x="25431" y="60660"/>
                    <a:pt x="24621" y="57867"/>
                  </a:cubicBezTo>
                  <a:cubicBezTo>
                    <a:pt x="23669" y="54631"/>
                    <a:pt x="23202" y="51269"/>
                    <a:pt x="23240" y="47894"/>
                  </a:cubicBezTo>
                  <a:cubicBezTo>
                    <a:pt x="23202" y="44525"/>
                    <a:pt x="23640" y="41166"/>
                    <a:pt x="24555" y="37922"/>
                  </a:cubicBezTo>
                  <a:cubicBezTo>
                    <a:pt x="25326" y="35154"/>
                    <a:pt x="26574" y="32544"/>
                    <a:pt x="28260" y="30216"/>
                  </a:cubicBezTo>
                  <a:cubicBezTo>
                    <a:pt x="29803" y="28101"/>
                    <a:pt x="31832" y="26385"/>
                    <a:pt x="34165" y="25206"/>
                  </a:cubicBezTo>
                  <a:cubicBezTo>
                    <a:pt x="36632" y="23984"/>
                    <a:pt x="39347" y="23367"/>
                    <a:pt x="42100" y="23406"/>
                  </a:cubicBezTo>
                  <a:cubicBezTo>
                    <a:pt x="44624" y="23238"/>
                    <a:pt x="47138" y="23758"/>
                    <a:pt x="49386" y="24911"/>
                  </a:cubicBezTo>
                  <a:cubicBezTo>
                    <a:pt x="50948" y="25870"/>
                    <a:pt x="52291" y="27149"/>
                    <a:pt x="53330" y="28663"/>
                  </a:cubicBezTo>
                  <a:lnTo>
                    <a:pt x="53330" y="27635"/>
                  </a:lnTo>
                  <a:cubicBezTo>
                    <a:pt x="53320" y="26779"/>
                    <a:pt x="53663" y="25956"/>
                    <a:pt x="54282" y="25368"/>
                  </a:cubicBezTo>
                  <a:cubicBezTo>
                    <a:pt x="54873" y="24752"/>
                    <a:pt x="55692" y="24408"/>
                    <a:pt x="56549" y="24415"/>
                  </a:cubicBezTo>
                  <a:lnTo>
                    <a:pt x="62759" y="24415"/>
                  </a:lnTo>
                  <a:cubicBezTo>
                    <a:pt x="63617" y="24403"/>
                    <a:pt x="64436" y="24748"/>
                    <a:pt x="65026" y="25368"/>
                  </a:cubicBezTo>
                  <a:cubicBezTo>
                    <a:pt x="65645" y="25959"/>
                    <a:pt x="65988" y="26779"/>
                    <a:pt x="65979" y="27635"/>
                  </a:cubicBezTo>
                  <a:lnTo>
                    <a:pt x="65979" y="53067"/>
                  </a:lnTo>
                  <a:cubicBezTo>
                    <a:pt x="65884" y="54749"/>
                    <a:pt x="66560" y="56382"/>
                    <a:pt x="67827" y="57496"/>
                  </a:cubicBezTo>
                  <a:cubicBezTo>
                    <a:pt x="69008" y="58508"/>
                    <a:pt x="70513" y="59057"/>
                    <a:pt x="72065" y="59039"/>
                  </a:cubicBezTo>
                  <a:cubicBezTo>
                    <a:pt x="73599" y="59070"/>
                    <a:pt x="75085" y="58491"/>
                    <a:pt x="76190" y="57429"/>
                  </a:cubicBezTo>
                  <a:cubicBezTo>
                    <a:pt x="77514" y="55937"/>
                    <a:pt x="78218" y="53994"/>
                    <a:pt x="78152" y="52000"/>
                  </a:cubicBezTo>
                  <a:cubicBezTo>
                    <a:pt x="78323" y="49847"/>
                    <a:pt x="78399" y="47599"/>
                    <a:pt x="78399" y="45256"/>
                  </a:cubicBezTo>
                  <a:cubicBezTo>
                    <a:pt x="78409" y="43029"/>
                    <a:pt x="78295" y="40802"/>
                    <a:pt x="78047" y="38589"/>
                  </a:cubicBezTo>
                  <a:cubicBezTo>
                    <a:pt x="77666" y="34592"/>
                    <a:pt x="76656" y="30680"/>
                    <a:pt x="75056" y="26997"/>
                  </a:cubicBezTo>
                  <a:cubicBezTo>
                    <a:pt x="73637" y="23782"/>
                    <a:pt x="71494" y="20942"/>
                    <a:pt x="68789" y="18700"/>
                  </a:cubicBezTo>
                  <a:cubicBezTo>
                    <a:pt x="65826" y="16370"/>
                    <a:pt x="62407" y="14684"/>
                    <a:pt x="58749" y="13747"/>
                  </a:cubicBezTo>
                  <a:cubicBezTo>
                    <a:pt x="54082" y="12551"/>
                    <a:pt x="49282" y="11987"/>
                    <a:pt x="44462" y="12071"/>
                  </a:cubicBezTo>
                  <a:cubicBezTo>
                    <a:pt x="40252" y="12013"/>
                    <a:pt x="36061" y="12683"/>
                    <a:pt x="32079" y="14052"/>
                  </a:cubicBezTo>
                  <a:cubicBezTo>
                    <a:pt x="28612" y="15251"/>
                    <a:pt x="25402" y="17114"/>
                    <a:pt x="22650" y="19539"/>
                  </a:cubicBezTo>
                  <a:cubicBezTo>
                    <a:pt x="20002" y="21899"/>
                    <a:pt x="17849" y="24761"/>
                    <a:pt x="16315" y="27959"/>
                  </a:cubicBezTo>
                  <a:cubicBezTo>
                    <a:pt x="14696" y="31303"/>
                    <a:pt x="13649" y="34892"/>
                    <a:pt x="13210" y="38579"/>
                  </a:cubicBezTo>
                  <a:cubicBezTo>
                    <a:pt x="13020" y="39946"/>
                    <a:pt x="12915" y="41323"/>
                    <a:pt x="12906" y="42703"/>
                  </a:cubicBezTo>
                  <a:cubicBezTo>
                    <a:pt x="12906" y="44418"/>
                    <a:pt x="12848" y="46208"/>
                    <a:pt x="12848" y="48085"/>
                  </a:cubicBezTo>
                  <a:cubicBezTo>
                    <a:pt x="12848" y="49961"/>
                    <a:pt x="12848" y="51762"/>
                    <a:pt x="12906" y="53514"/>
                  </a:cubicBezTo>
                  <a:cubicBezTo>
                    <a:pt x="12915" y="54951"/>
                    <a:pt x="13020" y="56386"/>
                    <a:pt x="13210" y="57810"/>
                  </a:cubicBezTo>
                  <a:cubicBezTo>
                    <a:pt x="13639" y="61454"/>
                    <a:pt x="14687" y="64998"/>
                    <a:pt x="16315" y="68287"/>
                  </a:cubicBezTo>
                  <a:cubicBezTo>
                    <a:pt x="17878" y="71437"/>
                    <a:pt x="20021" y="74257"/>
                    <a:pt x="22650" y="76593"/>
                  </a:cubicBezTo>
                  <a:cubicBezTo>
                    <a:pt x="25402" y="79020"/>
                    <a:pt x="28612" y="80887"/>
                    <a:pt x="32079" y="82089"/>
                  </a:cubicBezTo>
                  <a:cubicBezTo>
                    <a:pt x="36061" y="83446"/>
                    <a:pt x="40252" y="84112"/>
                    <a:pt x="44462" y="84061"/>
                  </a:cubicBezTo>
                  <a:cubicBezTo>
                    <a:pt x="47291" y="84085"/>
                    <a:pt x="50129" y="83926"/>
                    <a:pt x="52939" y="83585"/>
                  </a:cubicBezTo>
                  <a:cubicBezTo>
                    <a:pt x="55063" y="83319"/>
                    <a:pt x="57168" y="82876"/>
                    <a:pt x="59216" y="82261"/>
                  </a:cubicBezTo>
                  <a:cubicBezTo>
                    <a:pt x="60797" y="81791"/>
                    <a:pt x="62340" y="81172"/>
                    <a:pt x="63807" y="80413"/>
                  </a:cubicBezTo>
                  <a:cubicBezTo>
                    <a:pt x="64998" y="79787"/>
                    <a:pt x="66160" y="79088"/>
                    <a:pt x="67265" y="78317"/>
                  </a:cubicBezTo>
                  <a:cubicBezTo>
                    <a:pt x="67941" y="77816"/>
                    <a:pt x="68636" y="77358"/>
                    <a:pt x="69370" y="76946"/>
                  </a:cubicBezTo>
                  <a:cubicBezTo>
                    <a:pt x="70017" y="76636"/>
                    <a:pt x="70741" y="76496"/>
                    <a:pt x="71456" y="76536"/>
                  </a:cubicBezTo>
                  <a:lnTo>
                    <a:pt x="80285" y="76536"/>
                  </a:lnTo>
                  <a:cubicBezTo>
                    <a:pt x="81152" y="76529"/>
                    <a:pt x="81981" y="76852"/>
                    <a:pt x="82619" y="77441"/>
                  </a:cubicBezTo>
                  <a:cubicBezTo>
                    <a:pt x="83295" y="78064"/>
                    <a:pt x="83638" y="78975"/>
                    <a:pt x="83524" y="79889"/>
                  </a:cubicBezTo>
                  <a:cubicBezTo>
                    <a:pt x="83495" y="80577"/>
                    <a:pt x="83190" y="81224"/>
                    <a:pt x="82676" y="81680"/>
                  </a:cubicBezTo>
                  <a:cubicBezTo>
                    <a:pt x="81009" y="83346"/>
                    <a:pt x="79114" y="85061"/>
                    <a:pt x="77009" y="86814"/>
                  </a:cubicBezTo>
                  <a:cubicBezTo>
                    <a:pt x="74685" y="88694"/>
                    <a:pt x="72122" y="90261"/>
                    <a:pt x="69389" y="91471"/>
                  </a:cubicBezTo>
                  <a:cubicBezTo>
                    <a:pt x="66026" y="92961"/>
                    <a:pt x="62512" y="94081"/>
                    <a:pt x="58911" y="94815"/>
                  </a:cubicBezTo>
                  <a:cubicBezTo>
                    <a:pt x="54158" y="95758"/>
                    <a:pt x="49310" y="96199"/>
                    <a:pt x="44462" y="96129"/>
                  </a:cubicBezTo>
                  <a:cubicBezTo>
                    <a:pt x="38232" y="96246"/>
                    <a:pt x="32041" y="95213"/>
                    <a:pt x="26193" y="93081"/>
                  </a:cubicBezTo>
                  <a:cubicBezTo>
                    <a:pt x="21249" y="91244"/>
                    <a:pt x="16715" y="88443"/>
                    <a:pt x="12858" y="84842"/>
                  </a:cubicBezTo>
                  <a:cubicBezTo>
                    <a:pt x="9248" y="81409"/>
                    <a:pt x="6343" y="77311"/>
                    <a:pt x="4285" y="72774"/>
                  </a:cubicBezTo>
                  <a:cubicBezTo>
                    <a:pt x="2228" y="68223"/>
                    <a:pt x="942" y="63363"/>
                    <a:pt x="475" y="58391"/>
                  </a:cubicBezTo>
                  <a:cubicBezTo>
                    <a:pt x="399" y="57277"/>
                    <a:pt x="342" y="55781"/>
                    <a:pt x="304" y="53914"/>
                  </a:cubicBezTo>
                  <a:cubicBezTo>
                    <a:pt x="266" y="52047"/>
                    <a:pt x="247" y="50104"/>
                    <a:pt x="247" y="48056"/>
                  </a:cubicBezTo>
                  <a:cubicBezTo>
                    <a:pt x="247" y="46009"/>
                    <a:pt x="247" y="44103"/>
                    <a:pt x="304" y="42265"/>
                  </a:cubicBezTo>
                  <a:cubicBezTo>
                    <a:pt x="361" y="40427"/>
                    <a:pt x="399" y="39008"/>
                    <a:pt x="475" y="37969"/>
                  </a:cubicBezTo>
                  <a:cubicBezTo>
                    <a:pt x="875" y="33035"/>
                    <a:pt x="2114" y="28205"/>
                    <a:pt x="4124" y="23682"/>
                  </a:cubicBezTo>
                  <a:cubicBezTo>
                    <a:pt x="6152" y="19115"/>
                    <a:pt x="9067" y="14994"/>
                    <a:pt x="12696" y="11557"/>
                  </a:cubicBezTo>
                  <a:cubicBezTo>
                    <a:pt x="16592" y="7913"/>
                    <a:pt x="21154" y="5054"/>
                    <a:pt x="26126" y="3136"/>
                  </a:cubicBezTo>
                  <a:cubicBezTo>
                    <a:pt x="31975" y="930"/>
                    <a:pt x="38194" y="-143"/>
                    <a:pt x="44452" y="-26"/>
                  </a:cubicBezTo>
                  <a:cubicBezTo>
                    <a:pt x="51463" y="-193"/>
                    <a:pt x="58445" y="818"/>
                    <a:pt x="65122" y="2965"/>
                  </a:cubicBezTo>
                  <a:cubicBezTo>
                    <a:pt x="70275" y="4664"/>
                    <a:pt x="75009" y="7429"/>
                    <a:pt x="79028" y="11080"/>
                  </a:cubicBezTo>
                  <a:cubicBezTo>
                    <a:pt x="82609" y="14444"/>
                    <a:pt x="85381" y="18568"/>
                    <a:pt x="87153" y="23148"/>
                  </a:cubicBezTo>
                  <a:cubicBezTo>
                    <a:pt x="88972" y="27901"/>
                    <a:pt x="90115" y="32882"/>
                    <a:pt x="90553" y="37950"/>
                  </a:cubicBezTo>
                  <a:cubicBezTo>
                    <a:pt x="90706" y="40027"/>
                    <a:pt x="90791" y="42427"/>
                    <a:pt x="90791" y="45170"/>
                  </a:cubicBezTo>
                  <a:cubicBezTo>
                    <a:pt x="90791" y="47913"/>
                    <a:pt x="90706" y="50400"/>
                    <a:pt x="90582" y="52552"/>
                  </a:cubicBezTo>
                  <a:close/>
                  <a:moveTo>
                    <a:pt x="35765" y="47894"/>
                  </a:moveTo>
                  <a:cubicBezTo>
                    <a:pt x="35575" y="51082"/>
                    <a:pt x="36366" y="54252"/>
                    <a:pt x="38042" y="56972"/>
                  </a:cubicBezTo>
                  <a:cubicBezTo>
                    <a:pt x="39490" y="59087"/>
                    <a:pt x="41919" y="60305"/>
                    <a:pt x="44481" y="60191"/>
                  </a:cubicBezTo>
                  <a:cubicBezTo>
                    <a:pt x="47100" y="60368"/>
                    <a:pt x="49624" y="59171"/>
                    <a:pt x="51148" y="57029"/>
                  </a:cubicBezTo>
                  <a:cubicBezTo>
                    <a:pt x="52787" y="54277"/>
                    <a:pt x="53558" y="51093"/>
                    <a:pt x="53358" y="47894"/>
                  </a:cubicBezTo>
                  <a:cubicBezTo>
                    <a:pt x="53539" y="44698"/>
                    <a:pt x="52768" y="41519"/>
                    <a:pt x="51148" y="38760"/>
                  </a:cubicBezTo>
                  <a:cubicBezTo>
                    <a:pt x="49672" y="36555"/>
                    <a:pt x="47129" y="35302"/>
                    <a:pt x="44481" y="35474"/>
                  </a:cubicBezTo>
                  <a:cubicBezTo>
                    <a:pt x="41909" y="35360"/>
                    <a:pt x="39461" y="36608"/>
                    <a:pt x="38042" y="38760"/>
                  </a:cubicBezTo>
                  <a:cubicBezTo>
                    <a:pt x="36366" y="41499"/>
                    <a:pt x="35556" y="44685"/>
                    <a:pt x="35737" y="47894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500F833A-C533-4E77-87C3-1DD443B910EB}"/>
                </a:ext>
              </a:extLst>
            </p:cNvPr>
            <p:cNvSpPr/>
            <p:nvPr/>
          </p:nvSpPr>
          <p:spPr>
            <a:xfrm>
              <a:off x="9809255" y="-1038811"/>
              <a:ext cx="77529" cy="85985"/>
            </a:xfrm>
            <a:custGeom>
              <a:avLst/>
              <a:gdLst>
                <a:gd name="connsiteX0" fmla="*/ 59153 w 77529"/>
                <a:gd name="connsiteY0" fmla="*/ 43706 h 85985"/>
                <a:gd name="connsiteX1" fmla="*/ 62373 w 77529"/>
                <a:gd name="connsiteY1" fmla="*/ 41068 h 85985"/>
                <a:gd name="connsiteX2" fmla="*/ 71440 w 77529"/>
                <a:gd name="connsiteY2" fmla="*/ 41068 h 85985"/>
                <a:gd name="connsiteX3" fmla="*/ 73774 w 77529"/>
                <a:gd name="connsiteY3" fmla="*/ 42020 h 85985"/>
                <a:gd name="connsiteX4" fmla="*/ 74669 w 77529"/>
                <a:gd name="connsiteY4" fmla="*/ 44278 h 85985"/>
                <a:gd name="connsiteX5" fmla="*/ 71631 w 77529"/>
                <a:gd name="connsiteY5" fmla="*/ 55451 h 85985"/>
                <a:gd name="connsiteX6" fmla="*/ 64525 w 77529"/>
                <a:gd name="connsiteY6" fmla="*/ 67443 h 85985"/>
                <a:gd name="connsiteX7" fmla="*/ 76460 w 77529"/>
                <a:gd name="connsiteY7" fmla="*/ 78873 h 85985"/>
                <a:gd name="connsiteX8" fmla="*/ 77536 w 77529"/>
                <a:gd name="connsiteY8" fmla="*/ 80301 h 85985"/>
                <a:gd name="connsiteX9" fmla="*/ 77774 w 77529"/>
                <a:gd name="connsiteY9" fmla="*/ 81387 h 85985"/>
                <a:gd name="connsiteX10" fmla="*/ 76879 w 77529"/>
                <a:gd name="connsiteY10" fmla="*/ 83768 h 85985"/>
                <a:gd name="connsiteX11" fmla="*/ 74669 w 77529"/>
                <a:gd name="connsiteY11" fmla="*/ 84721 h 85985"/>
                <a:gd name="connsiteX12" fmla="*/ 62849 w 77529"/>
                <a:gd name="connsiteY12" fmla="*/ 84721 h 85985"/>
                <a:gd name="connsiteX13" fmla="*/ 60944 w 77529"/>
                <a:gd name="connsiteY13" fmla="*/ 84302 h 85985"/>
                <a:gd name="connsiteX14" fmla="*/ 59867 w 77529"/>
                <a:gd name="connsiteY14" fmla="*/ 83530 h 85985"/>
                <a:gd name="connsiteX15" fmla="*/ 53781 w 77529"/>
                <a:gd name="connsiteY15" fmla="*/ 77815 h 85985"/>
                <a:gd name="connsiteX16" fmla="*/ 42351 w 77529"/>
                <a:gd name="connsiteY16" fmla="*/ 83730 h 85985"/>
                <a:gd name="connsiteX17" fmla="*/ 28683 w 77529"/>
                <a:gd name="connsiteY17" fmla="*/ 85940 h 85985"/>
                <a:gd name="connsiteX18" fmla="*/ 18348 w 77529"/>
                <a:gd name="connsiteY18" fmla="*/ 84502 h 85985"/>
                <a:gd name="connsiteX19" fmla="*/ 9271 w 77529"/>
                <a:gd name="connsiteY19" fmla="*/ 80206 h 85985"/>
                <a:gd name="connsiteX20" fmla="*/ 2765 w 77529"/>
                <a:gd name="connsiteY20" fmla="*/ 73158 h 85985"/>
                <a:gd name="connsiteX21" fmla="*/ 250 w 77529"/>
                <a:gd name="connsiteY21" fmla="*/ 63490 h 85985"/>
                <a:gd name="connsiteX22" fmla="*/ 1451 w 77529"/>
                <a:gd name="connsiteY22" fmla="*/ 55965 h 85985"/>
                <a:gd name="connsiteX23" fmla="*/ 4737 w 77529"/>
                <a:gd name="connsiteY23" fmla="*/ 49879 h 85985"/>
                <a:gd name="connsiteX24" fmla="*/ 9499 w 77529"/>
                <a:gd name="connsiteY24" fmla="*/ 44859 h 85985"/>
                <a:gd name="connsiteX25" fmla="*/ 15214 w 77529"/>
                <a:gd name="connsiteY25" fmla="*/ 40554 h 85985"/>
                <a:gd name="connsiteX26" fmla="*/ 8413 w 77529"/>
                <a:gd name="connsiteY26" fmla="*/ 30952 h 85985"/>
                <a:gd name="connsiteX27" fmla="*/ 6251 w 77529"/>
                <a:gd name="connsiteY27" fmla="*/ 21694 h 85985"/>
                <a:gd name="connsiteX28" fmla="*/ 7985 w 77529"/>
                <a:gd name="connsiteY28" fmla="*/ 12921 h 85985"/>
                <a:gd name="connsiteX29" fmla="*/ 12823 w 77529"/>
                <a:gd name="connsiteY29" fmla="*/ 6044 h 85985"/>
                <a:gd name="connsiteX30" fmla="*/ 20224 w 77529"/>
                <a:gd name="connsiteY30" fmla="*/ 1568 h 85985"/>
                <a:gd name="connsiteX31" fmla="*/ 29749 w 77529"/>
                <a:gd name="connsiteY31" fmla="*/ -42 h 85985"/>
                <a:gd name="connsiteX32" fmla="*/ 39227 w 77529"/>
                <a:gd name="connsiteY32" fmla="*/ 1625 h 85985"/>
                <a:gd name="connsiteX33" fmla="*/ 46637 w 77529"/>
                <a:gd name="connsiteY33" fmla="*/ 6225 h 85985"/>
                <a:gd name="connsiteX34" fmla="*/ 51400 w 77529"/>
                <a:gd name="connsiteY34" fmla="*/ 13093 h 85985"/>
                <a:gd name="connsiteX35" fmla="*/ 53143 w 77529"/>
                <a:gd name="connsiteY35" fmla="*/ 21580 h 85985"/>
                <a:gd name="connsiteX36" fmla="*/ 49333 w 77529"/>
                <a:gd name="connsiteY36" fmla="*/ 33572 h 85985"/>
                <a:gd name="connsiteX37" fmla="*/ 39008 w 77529"/>
                <a:gd name="connsiteY37" fmla="*/ 42944 h 85985"/>
                <a:gd name="connsiteX38" fmla="*/ 53219 w 77529"/>
                <a:gd name="connsiteY38" fmla="*/ 56556 h 85985"/>
                <a:gd name="connsiteX39" fmla="*/ 56800 w 77529"/>
                <a:gd name="connsiteY39" fmla="*/ 50117 h 85985"/>
                <a:gd name="connsiteX40" fmla="*/ 59153 w 77529"/>
                <a:gd name="connsiteY40" fmla="*/ 43706 h 85985"/>
                <a:gd name="connsiteX41" fmla="*/ 26311 w 77529"/>
                <a:gd name="connsiteY41" fmla="*/ 51326 h 85985"/>
                <a:gd name="connsiteX42" fmla="*/ 18776 w 77529"/>
                <a:gd name="connsiteY42" fmla="*/ 56879 h 85985"/>
                <a:gd name="connsiteX43" fmla="*/ 15805 w 77529"/>
                <a:gd name="connsiteY43" fmla="*/ 63147 h 85985"/>
                <a:gd name="connsiteX44" fmla="*/ 16938 w 77529"/>
                <a:gd name="connsiteY44" fmla="*/ 66490 h 85985"/>
                <a:gd name="connsiteX45" fmla="*/ 19853 w 77529"/>
                <a:gd name="connsiteY45" fmla="*/ 69119 h 85985"/>
                <a:gd name="connsiteX46" fmla="*/ 23977 w 77529"/>
                <a:gd name="connsiteY46" fmla="*/ 70786 h 85985"/>
                <a:gd name="connsiteX47" fmla="*/ 28740 w 77529"/>
                <a:gd name="connsiteY47" fmla="*/ 71386 h 85985"/>
                <a:gd name="connsiteX48" fmla="*/ 36198 w 77529"/>
                <a:gd name="connsiteY48" fmla="*/ 70253 h 85985"/>
                <a:gd name="connsiteX49" fmla="*/ 42865 w 77529"/>
                <a:gd name="connsiteY49" fmla="*/ 67090 h 85985"/>
                <a:gd name="connsiteX50" fmla="*/ 28216 w 77529"/>
                <a:gd name="connsiteY50" fmla="*/ 32457 h 85985"/>
                <a:gd name="connsiteX51" fmla="*/ 35274 w 77529"/>
                <a:gd name="connsiteY51" fmla="*/ 27266 h 85985"/>
                <a:gd name="connsiteX52" fmla="*/ 37665 w 77529"/>
                <a:gd name="connsiteY52" fmla="*/ 21551 h 85985"/>
                <a:gd name="connsiteX53" fmla="*/ 35760 w 77529"/>
                <a:gd name="connsiteY53" fmla="*/ 17017 h 85985"/>
                <a:gd name="connsiteX54" fmla="*/ 29740 w 77529"/>
                <a:gd name="connsiteY54" fmla="*/ 14865 h 85985"/>
                <a:gd name="connsiteX55" fmla="*/ 23758 w 77529"/>
                <a:gd name="connsiteY55" fmla="*/ 16836 h 85985"/>
                <a:gd name="connsiteX56" fmla="*/ 21729 w 77529"/>
                <a:gd name="connsiteY56" fmla="*/ 21551 h 85985"/>
                <a:gd name="connsiteX57" fmla="*/ 23587 w 77529"/>
                <a:gd name="connsiteY57" fmla="*/ 27161 h 85985"/>
                <a:gd name="connsiteX58" fmla="*/ 28206 w 77529"/>
                <a:gd name="connsiteY58" fmla="*/ 32476 h 8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7529" h="85985">
                  <a:moveTo>
                    <a:pt x="59153" y="43706"/>
                  </a:moveTo>
                  <a:cubicBezTo>
                    <a:pt x="59391" y="42134"/>
                    <a:pt x="60782" y="40995"/>
                    <a:pt x="62373" y="41068"/>
                  </a:cubicBezTo>
                  <a:lnTo>
                    <a:pt x="71440" y="41068"/>
                  </a:lnTo>
                  <a:cubicBezTo>
                    <a:pt x="72317" y="41060"/>
                    <a:pt x="73155" y="41403"/>
                    <a:pt x="73774" y="42020"/>
                  </a:cubicBezTo>
                  <a:cubicBezTo>
                    <a:pt x="74422" y="42583"/>
                    <a:pt x="74755" y="43424"/>
                    <a:pt x="74669" y="44278"/>
                  </a:cubicBezTo>
                  <a:cubicBezTo>
                    <a:pt x="74212" y="48131"/>
                    <a:pt x="73183" y="51896"/>
                    <a:pt x="71631" y="55451"/>
                  </a:cubicBezTo>
                  <a:cubicBezTo>
                    <a:pt x="69802" y="59743"/>
                    <a:pt x="67411" y="63774"/>
                    <a:pt x="64525" y="67443"/>
                  </a:cubicBezTo>
                  <a:lnTo>
                    <a:pt x="76460" y="78873"/>
                  </a:lnTo>
                  <a:cubicBezTo>
                    <a:pt x="76908" y="79276"/>
                    <a:pt x="77270" y="79760"/>
                    <a:pt x="77536" y="80301"/>
                  </a:cubicBezTo>
                  <a:cubicBezTo>
                    <a:pt x="77679" y="80646"/>
                    <a:pt x="77765" y="81014"/>
                    <a:pt x="77774" y="81387"/>
                  </a:cubicBezTo>
                  <a:cubicBezTo>
                    <a:pt x="77803" y="82268"/>
                    <a:pt x="77479" y="83125"/>
                    <a:pt x="76879" y="83768"/>
                  </a:cubicBezTo>
                  <a:cubicBezTo>
                    <a:pt x="76317" y="84396"/>
                    <a:pt x="75507" y="84744"/>
                    <a:pt x="74669" y="84721"/>
                  </a:cubicBezTo>
                  <a:lnTo>
                    <a:pt x="62849" y="84721"/>
                  </a:lnTo>
                  <a:cubicBezTo>
                    <a:pt x="62182" y="84778"/>
                    <a:pt x="61525" y="84631"/>
                    <a:pt x="60944" y="84302"/>
                  </a:cubicBezTo>
                  <a:cubicBezTo>
                    <a:pt x="60544" y="84026"/>
                    <a:pt x="60191" y="83768"/>
                    <a:pt x="59867" y="83530"/>
                  </a:cubicBezTo>
                  <a:lnTo>
                    <a:pt x="53781" y="77815"/>
                  </a:lnTo>
                  <a:cubicBezTo>
                    <a:pt x="50276" y="80327"/>
                    <a:pt x="46428" y="82320"/>
                    <a:pt x="42351" y="83730"/>
                  </a:cubicBezTo>
                  <a:cubicBezTo>
                    <a:pt x="37950" y="85236"/>
                    <a:pt x="33331" y="85984"/>
                    <a:pt x="28683" y="85940"/>
                  </a:cubicBezTo>
                  <a:cubicBezTo>
                    <a:pt x="25187" y="85944"/>
                    <a:pt x="21710" y="85459"/>
                    <a:pt x="18348" y="84502"/>
                  </a:cubicBezTo>
                  <a:cubicBezTo>
                    <a:pt x="15090" y="83612"/>
                    <a:pt x="12023" y="82158"/>
                    <a:pt x="9271" y="80206"/>
                  </a:cubicBezTo>
                  <a:cubicBezTo>
                    <a:pt x="6632" y="78335"/>
                    <a:pt x="4422" y="75934"/>
                    <a:pt x="2765" y="73158"/>
                  </a:cubicBezTo>
                  <a:cubicBezTo>
                    <a:pt x="1051" y="70230"/>
                    <a:pt x="184" y="66883"/>
                    <a:pt x="250" y="63490"/>
                  </a:cubicBezTo>
                  <a:cubicBezTo>
                    <a:pt x="222" y="60931"/>
                    <a:pt x="622" y="58386"/>
                    <a:pt x="1451" y="55965"/>
                  </a:cubicBezTo>
                  <a:cubicBezTo>
                    <a:pt x="2222" y="53778"/>
                    <a:pt x="3337" y="51724"/>
                    <a:pt x="4737" y="49879"/>
                  </a:cubicBezTo>
                  <a:cubicBezTo>
                    <a:pt x="6137" y="48034"/>
                    <a:pt x="7728" y="46350"/>
                    <a:pt x="9499" y="44859"/>
                  </a:cubicBezTo>
                  <a:cubicBezTo>
                    <a:pt x="11328" y="43325"/>
                    <a:pt x="13233" y="41888"/>
                    <a:pt x="15214" y="40554"/>
                  </a:cubicBezTo>
                  <a:cubicBezTo>
                    <a:pt x="12500" y="37697"/>
                    <a:pt x="10204" y="34463"/>
                    <a:pt x="8413" y="30952"/>
                  </a:cubicBezTo>
                  <a:cubicBezTo>
                    <a:pt x="6994" y="28070"/>
                    <a:pt x="6261" y="24904"/>
                    <a:pt x="6251" y="21694"/>
                  </a:cubicBezTo>
                  <a:cubicBezTo>
                    <a:pt x="6223" y="18681"/>
                    <a:pt x="6804" y="15695"/>
                    <a:pt x="7985" y="12921"/>
                  </a:cubicBezTo>
                  <a:cubicBezTo>
                    <a:pt x="9090" y="10313"/>
                    <a:pt x="10737" y="7968"/>
                    <a:pt x="12823" y="6044"/>
                  </a:cubicBezTo>
                  <a:cubicBezTo>
                    <a:pt x="14976" y="4085"/>
                    <a:pt x="17491" y="2565"/>
                    <a:pt x="20224" y="1568"/>
                  </a:cubicBezTo>
                  <a:cubicBezTo>
                    <a:pt x="23282" y="468"/>
                    <a:pt x="26501" y="-76"/>
                    <a:pt x="29749" y="-42"/>
                  </a:cubicBezTo>
                  <a:cubicBezTo>
                    <a:pt x="32988" y="-75"/>
                    <a:pt x="36198" y="490"/>
                    <a:pt x="39227" y="1625"/>
                  </a:cubicBezTo>
                  <a:cubicBezTo>
                    <a:pt x="41979" y="2649"/>
                    <a:pt x="44494" y="4213"/>
                    <a:pt x="46637" y="6225"/>
                  </a:cubicBezTo>
                  <a:cubicBezTo>
                    <a:pt x="48666" y="8178"/>
                    <a:pt x="50285" y="10512"/>
                    <a:pt x="51400" y="13093"/>
                  </a:cubicBezTo>
                  <a:cubicBezTo>
                    <a:pt x="52571" y="15768"/>
                    <a:pt x="53162" y="18659"/>
                    <a:pt x="53143" y="21580"/>
                  </a:cubicBezTo>
                  <a:cubicBezTo>
                    <a:pt x="53276" y="25895"/>
                    <a:pt x="51933" y="30127"/>
                    <a:pt x="49333" y="33572"/>
                  </a:cubicBezTo>
                  <a:cubicBezTo>
                    <a:pt x="46380" y="37200"/>
                    <a:pt x="42903" y="40360"/>
                    <a:pt x="39008" y="42944"/>
                  </a:cubicBezTo>
                  <a:lnTo>
                    <a:pt x="53219" y="56556"/>
                  </a:lnTo>
                  <a:cubicBezTo>
                    <a:pt x="54629" y="54535"/>
                    <a:pt x="55829" y="52378"/>
                    <a:pt x="56800" y="50117"/>
                  </a:cubicBezTo>
                  <a:cubicBezTo>
                    <a:pt x="57724" y="48034"/>
                    <a:pt x="58515" y="45893"/>
                    <a:pt x="59153" y="43706"/>
                  </a:cubicBezTo>
                  <a:close/>
                  <a:moveTo>
                    <a:pt x="26311" y="51326"/>
                  </a:moveTo>
                  <a:cubicBezTo>
                    <a:pt x="23615" y="52911"/>
                    <a:pt x="21091" y="54772"/>
                    <a:pt x="18776" y="56879"/>
                  </a:cubicBezTo>
                  <a:cubicBezTo>
                    <a:pt x="16938" y="58447"/>
                    <a:pt x="15852" y="60728"/>
                    <a:pt x="15805" y="63147"/>
                  </a:cubicBezTo>
                  <a:cubicBezTo>
                    <a:pt x="15805" y="64356"/>
                    <a:pt x="16205" y="65530"/>
                    <a:pt x="16938" y="66490"/>
                  </a:cubicBezTo>
                  <a:cubicBezTo>
                    <a:pt x="17719" y="67553"/>
                    <a:pt x="18710" y="68447"/>
                    <a:pt x="19853" y="69119"/>
                  </a:cubicBezTo>
                  <a:cubicBezTo>
                    <a:pt x="21139" y="69870"/>
                    <a:pt x="22529" y="70432"/>
                    <a:pt x="23977" y="70786"/>
                  </a:cubicBezTo>
                  <a:cubicBezTo>
                    <a:pt x="25530" y="71189"/>
                    <a:pt x="27130" y="71391"/>
                    <a:pt x="28740" y="71386"/>
                  </a:cubicBezTo>
                  <a:cubicBezTo>
                    <a:pt x="31273" y="71403"/>
                    <a:pt x="33788" y="71020"/>
                    <a:pt x="36198" y="70253"/>
                  </a:cubicBezTo>
                  <a:cubicBezTo>
                    <a:pt x="38550" y="69503"/>
                    <a:pt x="40798" y="68439"/>
                    <a:pt x="42865" y="67090"/>
                  </a:cubicBezTo>
                  <a:close/>
                  <a:moveTo>
                    <a:pt x="28216" y="32457"/>
                  </a:moveTo>
                  <a:cubicBezTo>
                    <a:pt x="30711" y="30927"/>
                    <a:pt x="33074" y="29190"/>
                    <a:pt x="35274" y="27266"/>
                  </a:cubicBezTo>
                  <a:cubicBezTo>
                    <a:pt x="36874" y="25804"/>
                    <a:pt x="37741" y="23714"/>
                    <a:pt x="37665" y="21551"/>
                  </a:cubicBezTo>
                  <a:cubicBezTo>
                    <a:pt x="37617" y="19856"/>
                    <a:pt x="36931" y="18240"/>
                    <a:pt x="35760" y="17017"/>
                  </a:cubicBezTo>
                  <a:cubicBezTo>
                    <a:pt x="34169" y="15442"/>
                    <a:pt x="31969" y="14653"/>
                    <a:pt x="29740" y="14865"/>
                  </a:cubicBezTo>
                  <a:cubicBezTo>
                    <a:pt x="27568" y="14711"/>
                    <a:pt x="25415" y="15419"/>
                    <a:pt x="23758" y="16836"/>
                  </a:cubicBezTo>
                  <a:cubicBezTo>
                    <a:pt x="22444" y="18052"/>
                    <a:pt x="21710" y="19764"/>
                    <a:pt x="21729" y="21551"/>
                  </a:cubicBezTo>
                  <a:cubicBezTo>
                    <a:pt x="21710" y="23575"/>
                    <a:pt x="22368" y="25549"/>
                    <a:pt x="23587" y="27161"/>
                  </a:cubicBezTo>
                  <a:cubicBezTo>
                    <a:pt x="24987" y="29048"/>
                    <a:pt x="26530" y="30826"/>
                    <a:pt x="28206" y="3247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574F2C16-D9E7-47F6-86FD-0D76B2257720}"/>
                </a:ext>
              </a:extLst>
            </p:cNvPr>
            <p:cNvSpPr/>
            <p:nvPr/>
          </p:nvSpPr>
          <p:spPr>
            <a:xfrm>
              <a:off x="9892981" y="-1049515"/>
              <a:ext cx="68919" cy="107518"/>
            </a:xfrm>
            <a:custGeom>
              <a:avLst/>
              <a:gdLst>
                <a:gd name="connsiteX0" fmla="*/ 42779 w 68919"/>
                <a:gd name="connsiteY0" fmla="*/ 11539 h 107518"/>
                <a:gd name="connsiteX1" fmla="*/ 53047 w 68919"/>
                <a:gd name="connsiteY1" fmla="*/ 14939 h 107518"/>
                <a:gd name="connsiteX2" fmla="*/ 60448 w 68919"/>
                <a:gd name="connsiteY2" fmla="*/ 20254 h 107518"/>
                <a:gd name="connsiteX3" fmla="*/ 64981 w 68919"/>
                <a:gd name="connsiteY3" fmla="*/ 26522 h 107518"/>
                <a:gd name="connsiteX4" fmla="*/ 66772 w 68919"/>
                <a:gd name="connsiteY4" fmla="*/ 32675 h 107518"/>
                <a:gd name="connsiteX5" fmla="*/ 65886 w 68919"/>
                <a:gd name="connsiteY5" fmla="*/ 34999 h 107518"/>
                <a:gd name="connsiteX6" fmla="*/ 63562 w 68919"/>
                <a:gd name="connsiteY6" fmla="*/ 35952 h 107518"/>
                <a:gd name="connsiteX7" fmla="*/ 55190 w 68919"/>
                <a:gd name="connsiteY7" fmla="*/ 35952 h 107518"/>
                <a:gd name="connsiteX8" fmla="*/ 52151 w 68919"/>
                <a:gd name="connsiteY8" fmla="*/ 35180 h 107518"/>
                <a:gd name="connsiteX9" fmla="*/ 50303 w 68919"/>
                <a:gd name="connsiteY9" fmla="*/ 33094 h 107518"/>
                <a:gd name="connsiteX10" fmla="*/ 44865 w 68919"/>
                <a:gd name="connsiteY10" fmla="*/ 27893 h 107518"/>
                <a:gd name="connsiteX11" fmla="*/ 34054 w 68919"/>
                <a:gd name="connsiteY11" fmla="*/ 25684 h 107518"/>
                <a:gd name="connsiteX12" fmla="*/ 28148 w 68919"/>
                <a:gd name="connsiteY12" fmla="*/ 26341 h 107518"/>
                <a:gd name="connsiteX13" fmla="*/ 23252 w 68919"/>
                <a:gd name="connsiteY13" fmla="*/ 28246 h 107518"/>
                <a:gd name="connsiteX14" fmla="*/ 19966 w 68919"/>
                <a:gd name="connsiteY14" fmla="*/ 31284 h 107518"/>
                <a:gd name="connsiteX15" fmla="*/ 18776 w 68919"/>
                <a:gd name="connsiteY15" fmla="*/ 35342 h 107518"/>
                <a:gd name="connsiteX16" fmla="*/ 20081 w 68919"/>
                <a:gd name="connsiteY16" fmla="*/ 39828 h 107518"/>
                <a:gd name="connsiteX17" fmla="*/ 24329 w 68919"/>
                <a:gd name="connsiteY17" fmla="*/ 42810 h 107518"/>
                <a:gd name="connsiteX18" fmla="*/ 31844 w 68919"/>
                <a:gd name="connsiteY18" fmla="*/ 45143 h 107518"/>
                <a:gd name="connsiteX19" fmla="*/ 43017 w 68919"/>
                <a:gd name="connsiteY19" fmla="*/ 47648 h 107518"/>
                <a:gd name="connsiteX20" fmla="*/ 55133 w 68919"/>
                <a:gd name="connsiteY20" fmla="*/ 51287 h 107518"/>
                <a:gd name="connsiteX21" fmla="*/ 63248 w 68919"/>
                <a:gd name="connsiteY21" fmla="*/ 56307 h 107518"/>
                <a:gd name="connsiteX22" fmla="*/ 67791 w 68919"/>
                <a:gd name="connsiteY22" fmla="*/ 63050 h 107518"/>
                <a:gd name="connsiteX23" fmla="*/ 69163 w 68919"/>
                <a:gd name="connsiteY23" fmla="*/ 71766 h 107518"/>
                <a:gd name="connsiteX24" fmla="*/ 67372 w 68919"/>
                <a:gd name="connsiteY24" fmla="*/ 80481 h 107518"/>
                <a:gd name="connsiteX25" fmla="*/ 62181 w 68919"/>
                <a:gd name="connsiteY25" fmla="*/ 87777 h 107518"/>
                <a:gd name="connsiteX26" fmla="*/ 53875 w 68919"/>
                <a:gd name="connsiteY26" fmla="*/ 93149 h 107518"/>
                <a:gd name="connsiteX27" fmla="*/ 42779 w 68919"/>
                <a:gd name="connsiteY27" fmla="*/ 96131 h 107518"/>
                <a:gd name="connsiteX28" fmla="*/ 42779 w 68919"/>
                <a:gd name="connsiteY28" fmla="*/ 104255 h 107518"/>
                <a:gd name="connsiteX29" fmla="*/ 41826 w 68919"/>
                <a:gd name="connsiteY29" fmla="*/ 106522 h 107518"/>
                <a:gd name="connsiteX30" fmla="*/ 39559 w 68919"/>
                <a:gd name="connsiteY30" fmla="*/ 107475 h 107518"/>
                <a:gd name="connsiteX31" fmla="*/ 29882 w 68919"/>
                <a:gd name="connsiteY31" fmla="*/ 107475 h 107518"/>
                <a:gd name="connsiteX32" fmla="*/ 27615 w 68919"/>
                <a:gd name="connsiteY32" fmla="*/ 106522 h 107518"/>
                <a:gd name="connsiteX33" fmla="*/ 26662 w 68919"/>
                <a:gd name="connsiteY33" fmla="*/ 104255 h 107518"/>
                <a:gd name="connsiteX34" fmla="*/ 26662 w 68919"/>
                <a:gd name="connsiteY34" fmla="*/ 96131 h 107518"/>
                <a:gd name="connsiteX35" fmla="*/ 16575 w 68919"/>
                <a:gd name="connsiteY35" fmla="*/ 93330 h 107518"/>
                <a:gd name="connsiteX36" fmla="*/ 8327 w 68919"/>
                <a:gd name="connsiteY36" fmla="*/ 88491 h 107518"/>
                <a:gd name="connsiteX37" fmla="*/ 2659 w 68919"/>
                <a:gd name="connsiteY37" fmla="*/ 81824 h 107518"/>
                <a:gd name="connsiteX38" fmla="*/ 269 w 68919"/>
                <a:gd name="connsiteY38" fmla="*/ 73528 h 107518"/>
                <a:gd name="connsiteX39" fmla="*/ 1173 w 68919"/>
                <a:gd name="connsiteY39" fmla="*/ 71204 h 107518"/>
                <a:gd name="connsiteX40" fmla="*/ 3459 w 68919"/>
                <a:gd name="connsiteY40" fmla="*/ 70251 h 107518"/>
                <a:gd name="connsiteX41" fmla="*/ 11813 w 68919"/>
                <a:gd name="connsiteY41" fmla="*/ 70251 h 107518"/>
                <a:gd name="connsiteX42" fmla="*/ 14918 w 68919"/>
                <a:gd name="connsiteY42" fmla="*/ 70966 h 107518"/>
                <a:gd name="connsiteX43" fmla="*/ 16709 w 68919"/>
                <a:gd name="connsiteY43" fmla="*/ 73109 h 107518"/>
                <a:gd name="connsiteX44" fmla="*/ 18747 w 68919"/>
                <a:gd name="connsiteY44" fmla="*/ 76223 h 107518"/>
                <a:gd name="connsiteX45" fmla="*/ 21976 w 68919"/>
                <a:gd name="connsiteY45" fmla="*/ 78966 h 107518"/>
                <a:gd name="connsiteX46" fmla="*/ 27043 w 68919"/>
                <a:gd name="connsiteY46" fmla="*/ 80938 h 107518"/>
                <a:gd name="connsiteX47" fmla="*/ 34663 w 68919"/>
                <a:gd name="connsiteY47" fmla="*/ 81719 h 107518"/>
                <a:gd name="connsiteX48" fmla="*/ 41588 w 68919"/>
                <a:gd name="connsiteY48" fmla="*/ 81176 h 107518"/>
                <a:gd name="connsiteX49" fmla="*/ 47446 w 68919"/>
                <a:gd name="connsiteY49" fmla="*/ 79386 h 107518"/>
                <a:gd name="connsiteX50" fmla="*/ 51494 w 68919"/>
                <a:gd name="connsiteY50" fmla="*/ 76280 h 107518"/>
                <a:gd name="connsiteX51" fmla="*/ 53056 w 68919"/>
                <a:gd name="connsiteY51" fmla="*/ 71680 h 107518"/>
                <a:gd name="connsiteX52" fmla="*/ 51370 w 68919"/>
                <a:gd name="connsiteY52" fmla="*/ 67394 h 107518"/>
                <a:gd name="connsiteX53" fmla="*/ 46293 w 68919"/>
                <a:gd name="connsiteY53" fmla="*/ 64536 h 107518"/>
                <a:gd name="connsiteX54" fmla="*/ 37873 w 68919"/>
                <a:gd name="connsiteY54" fmla="*/ 62269 h 107518"/>
                <a:gd name="connsiteX55" fmla="*/ 26291 w 68919"/>
                <a:gd name="connsiteY55" fmla="*/ 59516 h 107518"/>
                <a:gd name="connsiteX56" fmla="*/ 15813 w 68919"/>
                <a:gd name="connsiteY56" fmla="*/ 56116 h 107518"/>
                <a:gd name="connsiteX57" fmla="*/ 8403 w 68919"/>
                <a:gd name="connsiteY57" fmla="*/ 51277 h 107518"/>
                <a:gd name="connsiteX58" fmla="*/ 4050 w 68919"/>
                <a:gd name="connsiteY58" fmla="*/ 44534 h 107518"/>
                <a:gd name="connsiteX59" fmla="*/ 2612 w 68919"/>
                <a:gd name="connsiteY59" fmla="*/ 35275 h 107518"/>
                <a:gd name="connsiteX60" fmla="*/ 4402 w 68919"/>
                <a:gd name="connsiteY60" fmla="*/ 26703 h 107518"/>
                <a:gd name="connsiteX61" fmla="*/ 9355 w 68919"/>
                <a:gd name="connsiteY61" fmla="*/ 19597 h 107518"/>
                <a:gd name="connsiteX62" fmla="*/ 16975 w 68919"/>
                <a:gd name="connsiteY62" fmla="*/ 14339 h 107518"/>
                <a:gd name="connsiteX63" fmla="*/ 26653 w 68919"/>
                <a:gd name="connsiteY63" fmla="*/ 11301 h 107518"/>
                <a:gd name="connsiteX64" fmla="*/ 26653 w 68919"/>
                <a:gd name="connsiteY64" fmla="*/ 3176 h 107518"/>
                <a:gd name="connsiteX65" fmla="*/ 27605 w 68919"/>
                <a:gd name="connsiteY65" fmla="*/ 909 h 107518"/>
                <a:gd name="connsiteX66" fmla="*/ 29872 w 68919"/>
                <a:gd name="connsiteY66" fmla="*/ -43 h 107518"/>
                <a:gd name="connsiteX67" fmla="*/ 39550 w 68919"/>
                <a:gd name="connsiteY67" fmla="*/ -43 h 107518"/>
                <a:gd name="connsiteX68" fmla="*/ 41817 w 68919"/>
                <a:gd name="connsiteY68" fmla="*/ 909 h 107518"/>
                <a:gd name="connsiteX69" fmla="*/ 42769 w 68919"/>
                <a:gd name="connsiteY69" fmla="*/ 3176 h 10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8919" h="107518">
                  <a:moveTo>
                    <a:pt x="42779" y="11539"/>
                  </a:moveTo>
                  <a:cubicBezTo>
                    <a:pt x="46351" y="12147"/>
                    <a:pt x="49818" y="13294"/>
                    <a:pt x="53047" y="14939"/>
                  </a:cubicBezTo>
                  <a:cubicBezTo>
                    <a:pt x="55771" y="16330"/>
                    <a:pt x="58257" y="18122"/>
                    <a:pt x="60448" y="20254"/>
                  </a:cubicBezTo>
                  <a:cubicBezTo>
                    <a:pt x="62314" y="22064"/>
                    <a:pt x="63848" y="24185"/>
                    <a:pt x="64981" y="26522"/>
                  </a:cubicBezTo>
                  <a:cubicBezTo>
                    <a:pt x="65943" y="28449"/>
                    <a:pt x="66544" y="30533"/>
                    <a:pt x="66772" y="32675"/>
                  </a:cubicBezTo>
                  <a:cubicBezTo>
                    <a:pt x="66886" y="33549"/>
                    <a:pt x="66553" y="34421"/>
                    <a:pt x="65886" y="34999"/>
                  </a:cubicBezTo>
                  <a:cubicBezTo>
                    <a:pt x="65258" y="35593"/>
                    <a:pt x="64429" y="35933"/>
                    <a:pt x="63562" y="35952"/>
                  </a:cubicBezTo>
                  <a:lnTo>
                    <a:pt x="55190" y="35952"/>
                  </a:lnTo>
                  <a:cubicBezTo>
                    <a:pt x="54123" y="36029"/>
                    <a:pt x="53056" y="35758"/>
                    <a:pt x="52151" y="35180"/>
                  </a:cubicBezTo>
                  <a:cubicBezTo>
                    <a:pt x="51418" y="34599"/>
                    <a:pt x="50789" y="33892"/>
                    <a:pt x="50303" y="33094"/>
                  </a:cubicBezTo>
                  <a:cubicBezTo>
                    <a:pt x="48941" y="30944"/>
                    <a:pt x="47074" y="29158"/>
                    <a:pt x="44865" y="27893"/>
                  </a:cubicBezTo>
                  <a:cubicBezTo>
                    <a:pt x="41521" y="26213"/>
                    <a:pt x="37788" y="25450"/>
                    <a:pt x="34054" y="25684"/>
                  </a:cubicBezTo>
                  <a:cubicBezTo>
                    <a:pt x="32063" y="25674"/>
                    <a:pt x="30082" y="25894"/>
                    <a:pt x="28148" y="26341"/>
                  </a:cubicBezTo>
                  <a:cubicBezTo>
                    <a:pt x="26424" y="26716"/>
                    <a:pt x="24776" y="27358"/>
                    <a:pt x="23252" y="28246"/>
                  </a:cubicBezTo>
                  <a:cubicBezTo>
                    <a:pt x="21938" y="28996"/>
                    <a:pt x="20814" y="30035"/>
                    <a:pt x="19966" y="31284"/>
                  </a:cubicBezTo>
                  <a:cubicBezTo>
                    <a:pt x="19166" y="32485"/>
                    <a:pt x="18757" y="33900"/>
                    <a:pt x="18776" y="35342"/>
                  </a:cubicBezTo>
                  <a:cubicBezTo>
                    <a:pt x="18709" y="36940"/>
                    <a:pt x="19166" y="38518"/>
                    <a:pt x="20081" y="39828"/>
                  </a:cubicBezTo>
                  <a:cubicBezTo>
                    <a:pt x="21214" y="41170"/>
                    <a:pt x="22681" y="42197"/>
                    <a:pt x="24329" y="42810"/>
                  </a:cubicBezTo>
                  <a:cubicBezTo>
                    <a:pt x="26767" y="43798"/>
                    <a:pt x="29282" y="44578"/>
                    <a:pt x="31844" y="45143"/>
                  </a:cubicBezTo>
                  <a:cubicBezTo>
                    <a:pt x="34901" y="45855"/>
                    <a:pt x="38626" y="46689"/>
                    <a:pt x="43017" y="47648"/>
                  </a:cubicBezTo>
                  <a:cubicBezTo>
                    <a:pt x="47160" y="48493"/>
                    <a:pt x="51208" y="49710"/>
                    <a:pt x="55133" y="51287"/>
                  </a:cubicBezTo>
                  <a:cubicBezTo>
                    <a:pt x="58104" y="52477"/>
                    <a:pt x="60857" y="54176"/>
                    <a:pt x="63248" y="56307"/>
                  </a:cubicBezTo>
                  <a:cubicBezTo>
                    <a:pt x="65286" y="58151"/>
                    <a:pt x="66848" y="60466"/>
                    <a:pt x="67791" y="63050"/>
                  </a:cubicBezTo>
                  <a:cubicBezTo>
                    <a:pt x="68744" y="65854"/>
                    <a:pt x="69211" y="68803"/>
                    <a:pt x="69163" y="71766"/>
                  </a:cubicBezTo>
                  <a:cubicBezTo>
                    <a:pt x="69191" y="74765"/>
                    <a:pt x="68582" y="77735"/>
                    <a:pt x="67372" y="80481"/>
                  </a:cubicBezTo>
                  <a:cubicBezTo>
                    <a:pt x="66143" y="83236"/>
                    <a:pt x="64381" y="85717"/>
                    <a:pt x="62181" y="87777"/>
                  </a:cubicBezTo>
                  <a:cubicBezTo>
                    <a:pt x="59743" y="90032"/>
                    <a:pt x="56933" y="91849"/>
                    <a:pt x="53875" y="93149"/>
                  </a:cubicBezTo>
                  <a:cubicBezTo>
                    <a:pt x="50332" y="94658"/>
                    <a:pt x="46598" y="95661"/>
                    <a:pt x="42779" y="96131"/>
                  </a:cubicBezTo>
                  <a:lnTo>
                    <a:pt x="42779" y="104255"/>
                  </a:lnTo>
                  <a:cubicBezTo>
                    <a:pt x="42788" y="105110"/>
                    <a:pt x="42445" y="105931"/>
                    <a:pt x="41826" y="106522"/>
                  </a:cubicBezTo>
                  <a:cubicBezTo>
                    <a:pt x="41236" y="107140"/>
                    <a:pt x="40417" y="107485"/>
                    <a:pt x="39559" y="107475"/>
                  </a:cubicBezTo>
                  <a:lnTo>
                    <a:pt x="29882" y="107475"/>
                  </a:lnTo>
                  <a:cubicBezTo>
                    <a:pt x="29025" y="107481"/>
                    <a:pt x="28205" y="107137"/>
                    <a:pt x="27615" y="106522"/>
                  </a:cubicBezTo>
                  <a:cubicBezTo>
                    <a:pt x="26996" y="105931"/>
                    <a:pt x="26653" y="105111"/>
                    <a:pt x="26662" y="104255"/>
                  </a:cubicBezTo>
                  <a:lnTo>
                    <a:pt x="26662" y="96131"/>
                  </a:lnTo>
                  <a:cubicBezTo>
                    <a:pt x="23195" y="95611"/>
                    <a:pt x="19814" y="94670"/>
                    <a:pt x="16575" y="93330"/>
                  </a:cubicBezTo>
                  <a:cubicBezTo>
                    <a:pt x="13613" y="92118"/>
                    <a:pt x="10832" y="90489"/>
                    <a:pt x="8327" y="88491"/>
                  </a:cubicBezTo>
                  <a:cubicBezTo>
                    <a:pt x="6041" y="86637"/>
                    <a:pt x="4126" y="84377"/>
                    <a:pt x="2659" y="81824"/>
                  </a:cubicBezTo>
                  <a:cubicBezTo>
                    <a:pt x="1212" y="79290"/>
                    <a:pt x="392" y="76444"/>
                    <a:pt x="269" y="73528"/>
                  </a:cubicBezTo>
                  <a:cubicBezTo>
                    <a:pt x="154" y="72650"/>
                    <a:pt x="497" y="71776"/>
                    <a:pt x="1173" y="71204"/>
                  </a:cubicBezTo>
                  <a:cubicBezTo>
                    <a:pt x="1783" y="70607"/>
                    <a:pt x="2602" y="70267"/>
                    <a:pt x="3459" y="70251"/>
                  </a:cubicBezTo>
                  <a:lnTo>
                    <a:pt x="11813" y="70251"/>
                  </a:lnTo>
                  <a:cubicBezTo>
                    <a:pt x="12899" y="70178"/>
                    <a:pt x="13975" y="70426"/>
                    <a:pt x="14918" y="70966"/>
                  </a:cubicBezTo>
                  <a:cubicBezTo>
                    <a:pt x="15690" y="71512"/>
                    <a:pt x="16309" y="72251"/>
                    <a:pt x="16709" y="73109"/>
                  </a:cubicBezTo>
                  <a:cubicBezTo>
                    <a:pt x="17299" y="74204"/>
                    <a:pt x="17976" y="75247"/>
                    <a:pt x="18747" y="76223"/>
                  </a:cubicBezTo>
                  <a:cubicBezTo>
                    <a:pt x="19633" y="77344"/>
                    <a:pt x="20728" y="78277"/>
                    <a:pt x="21976" y="78966"/>
                  </a:cubicBezTo>
                  <a:cubicBezTo>
                    <a:pt x="23567" y="79862"/>
                    <a:pt x="25272" y="80526"/>
                    <a:pt x="27043" y="80938"/>
                  </a:cubicBezTo>
                  <a:cubicBezTo>
                    <a:pt x="29539" y="81508"/>
                    <a:pt x="32101" y="81771"/>
                    <a:pt x="34663" y="81719"/>
                  </a:cubicBezTo>
                  <a:cubicBezTo>
                    <a:pt x="36978" y="81720"/>
                    <a:pt x="39302" y="81538"/>
                    <a:pt x="41588" y="81176"/>
                  </a:cubicBezTo>
                  <a:cubicBezTo>
                    <a:pt x="43617" y="80877"/>
                    <a:pt x="45598" y="80273"/>
                    <a:pt x="47446" y="79386"/>
                  </a:cubicBezTo>
                  <a:cubicBezTo>
                    <a:pt x="48999" y="78640"/>
                    <a:pt x="50370" y="77583"/>
                    <a:pt x="51494" y="76280"/>
                  </a:cubicBezTo>
                  <a:cubicBezTo>
                    <a:pt x="52561" y="74988"/>
                    <a:pt x="53113" y="73353"/>
                    <a:pt x="53056" y="71680"/>
                  </a:cubicBezTo>
                  <a:cubicBezTo>
                    <a:pt x="53113" y="70080"/>
                    <a:pt x="52494" y="68529"/>
                    <a:pt x="51370" y="67394"/>
                  </a:cubicBezTo>
                  <a:cubicBezTo>
                    <a:pt x="49903" y="66081"/>
                    <a:pt x="48179" y="65105"/>
                    <a:pt x="46293" y="64536"/>
                  </a:cubicBezTo>
                  <a:cubicBezTo>
                    <a:pt x="43531" y="63609"/>
                    <a:pt x="40721" y="62852"/>
                    <a:pt x="37873" y="62269"/>
                  </a:cubicBezTo>
                  <a:cubicBezTo>
                    <a:pt x="34540" y="61552"/>
                    <a:pt x="30682" y="60634"/>
                    <a:pt x="26291" y="59516"/>
                  </a:cubicBezTo>
                  <a:cubicBezTo>
                    <a:pt x="22700" y="58699"/>
                    <a:pt x="19195" y="57561"/>
                    <a:pt x="15813" y="56116"/>
                  </a:cubicBezTo>
                  <a:cubicBezTo>
                    <a:pt x="13070" y="54971"/>
                    <a:pt x="10556" y="53331"/>
                    <a:pt x="8403" y="51277"/>
                  </a:cubicBezTo>
                  <a:cubicBezTo>
                    <a:pt x="6460" y="49390"/>
                    <a:pt x="4974" y="47083"/>
                    <a:pt x="4050" y="44534"/>
                  </a:cubicBezTo>
                  <a:cubicBezTo>
                    <a:pt x="3031" y="41557"/>
                    <a:pt x="2536" y="38422"/>
                    <a:pt x="2612" y="35275"/>
                  </a:cubicBezTo>
                  <a:cubicBezTo>
                    <a:pt x="2583" y="32323"/>
                    <a:pt x="3193" y="29398"/>
                    <a:pt x="4402" y="26703"/>
                  </a:cubicBezTo>
                  <a:cubicBezTo>
                    <a:pt x="5612" y="24054"/>
                    <a:pt x="7288" y="21646"/>
                    <a:pt x="9355" y="19597"/>
                  </a:cubicBezTo>
                  <a:cubicBezTo>
                    <a:pt x="11565" y="17414"/>
                    <a:pt x="14146" y="15634"/>
                    <a:pt x="16975" y="14339"/>
                  </a:cubicBezTo>
                  <a:cubicBezTo>
                    <a:pt x="20052" y="12904"/>
                    <a:pt x="23310" y="11882"/>
                    <a:pt x="26653" y="11301"/>
                  </a:cubicBezTo>
                  <a:lnTo>
                    <a:pt x="26653" y="3176"/>
                  </a:lnTo>
                  <a:cubicBezTo>
                    <a:pt x="26643" y="2321"/>
                    <a:pt x="26986" y="1501"/>
                    <a:pt x="27605" y="909"/>
                  </a:cubicBezTo>
                  <a:cubicBezTo>
                    <a:pt x="28205" y="300"/>
                    <a:pt x="29015" y="-43"/>
                    <a:pt x="29872" y="-43"/>
                  </a:cubicBezTo>
                  <a:lnTo>
                    <a:pt x="39550" y="-43"/>
                  </a:lnTo>
                  <a:cubicBezTo>
                    <a:pt x="40407" y="-53"/>
                    <a:pt x="41226" y="292"/>
                    <a:pt x="41817" y="909"/>
                  </a:cubicBezTo>
                  <a:cubicBezTo>
                    <a:pt x="42436" y="1501"/>
                    <a:pt x="42779" y="2322"/>
                    <a:pt x="42769" y="3176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A428CFCA-65E0-4CB8-A058-84396DA8A56B}"/>
                </a:ext>
              </a:extLst>
            </p:cNvPr>
            <p:cNvSpPr/>
            <p:nvPr/>
          </p:nvSpPr>
          <p:spPr>
            <a:xfrm>
              <a:off x="9973841" y="-1037571"/>
              <a:ext cx="16716" cy="83534"/>
            </a:xfrm>
            <a:custGeom>
              <a:avLst/>
              <a:gdLst>
                <a:gd name="connsiteX0" fmla="*/ 13734 w 16716"/>
                <a:gd name="connsiteY0" fmla="*/ 66584 h 83534"/>
                <a:gd name="connsiteX1" fmla="*/ 16011 w 16716"/>
                <a:gd name="connsiteY1" fmla="*/ 67537 h 83534"/>
                <a:gd name="connsiteX2" fmla="*/ 16963 w 16716"/>
                <a:gd name="connsiteY2" fmla="*/ 69794 h 83534"/>
                <a:gd name="connsiteX3" fmla="*/ 16963 w 16716"/>
                <a:gd name="connsiteY3" fmla="*/ 80272 h 83534"/>
                <a:gd name="connsiteX4" fmla="*/ 16011 w 16716"/>
                <a:gd name="connsiteY4" fmla="*/ 82538 h 83534"/>
                <a:gd name="connsiteX5" fmla="*/ 13734 w 16716"/>
                <a:gd name="connsiteY5" fmla="*/ 83491 h 83534"/>
                <a:gd name="connsiteX6" fmla="*/ 3467 w 16716"/>
                <a:gd name="connsiteY6" fmla="*/ 83491 h 83534"/>
                <a:gd name="connsiteX7" fmla="*/ 1200 w 16716"/>
                <a:gd name="connsiteY7" fmla="*/ 82538 h 83534"/>
                <a:gd name="connsiteX8" fmla="*/ 247 w 16716"/>
                <a:gd name="connsiteY8" fmla="*/ 80272 h 83534"/>
                <a:gd name="connsiteX9" fmla="*/ 247 w 16716"/>
                <a:gd name="connsiteY9" fmla="*/ 69794 h 83534"/>
                <a:gd name="connsiteX10" fmla="*/ 1200 w 16716"/>
                <a:gd name="connsiteY10" fmla="*/ 67537 h 83534"/>
                <a:gd name="connsiteX11" fmla="*/ 3467 w 16716"/>
                <a:gd name="connsiteY11" fmla="*/ 66584 h 83534"/>
                <a:gd name="connsiteX12" fmla="*/ 16363 w 16716"/>
                <a:gd name="connsiteY12" fmla="*/ 56192 h 83534"/>
                <a:gd name="connsiteX13" fmla="*/ 15411 w 16716"/>
                <a:gd name="connsiteY13" fmla="*/ 58469 h 83534"/>
                <a:gd name="connsiteX14" fmla="*/ 13144 w 16716"/>
                <a:gd name="connsiteY14" fmla="*/ 59421 h 83534"/>
                <a:gd name="connsiteX15" fmla="*/ 4067 w 16716"/>
                <a:gd name="connsiteY15" fmla="*/ 59421 h 83534"/>
                <a:gd name="connsiteX16" fmla="*/ 1790 w 16716"/>
                <a:gd name="connsiteY16" fmla="*/ 58469 h 83534"/>
                <a:gd name="connsiteX17" fmla="*/ 838 w 16716"/>
                <a:gd name="connsiteY17" fmla="*/ 56192 h 83534"/>
                <a:gd name="connsiteX18" fmla="*/ 838 w 16716"/>
                <a:gd name="connsiteY18" fmla="*/ 3167 h 83534"/>
                <a:gd name="connsiteX19" fmla="*/ 1790 w 16716"/>
                <a:gd name="connsiteY19" fmla="*/ 909 h 83534"/>
                <a:gd name="connsiteX20" fmla="*/ 4067 w 16716"/>
                <a:gd name="connsiteY20" fmla="*/ -43 h 83534"/>
                <a:gd name="connsiteX21" fmla="*/ 13144 w 16716"/>
                <a:gd name="connsiteY21" fmla="*/ -43 h 83534"/>
                <a:gd name="connsiteX22" fmla="*/ 15411 w 16716"/>
                <a:gd name="connsiteY22" fmla="*/ 909 h 83534"/>
                <a:gd name="connsiteX23" fmla="*/ 16363 w 16716"/>
                <a:gd name="connsiteY23" fmla="*/ 3167 h 8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716" h="83534">
                  <a:moveTo>
                    <a:pt x="13734" y="66584"/>
                  </a:moveTo>
                  <a:cubicBezTo>
                    <a:pt x="14592" y="66573"/>
                    <a:pt x="15420" y="66917"/>
                    <a:pt x="16011" y="67537"/>
                  </a:cubicBezTo>
                  <a:cubicBezTo>
                    <a:pt x="16621" y="68126"/>
                    <a:pt x="16973" y="68943"/>
                    <a:pt x="16963" y="69794"/>
                  </a:cubicBezTo>
                  <a:lnTo>
                    <a:pt x="16963" y="80272"/>
                  </a:lnTo>
                  <a:cubicBezTo>
                    <a:pt x="16973" y="81126"/>
                    <a:pt x="16621" y="81945"/>
                    <a:pt x="16011" y="82538"/>
                  </a:cubicBezTo>
                  <a:cubicBezTo>
                    <a:pt x="15411" y="83155"/>
                    <a:pt x="14592" y="83500"/>
                    <a:pt x="13734" y="83491"/>
                  </a:cubicBezTo>
                  <a:lnTo>
                    <a:pt x="3467" y="83491"/>
                  </a:lnTo>
                  <a:cubicBezTo>
                    <a:pt x="2609" y="83502"/>
                    <a:pt x="1790" y="83158"/>
                    <a:pt x="1200" y="82538"/>
                  </a:cubicBezTo>
                  <a:cubicBezTo>
                    <a:pt x="580" y="81948"/>
                    <a:pt x="238" y="81127"/>
                    <a:pt x="247" y="80272"/>
                  </a:cubicBezTo>
                  <a:lnTo>
                    <a:pt x="247" y="69794"/>
                  </a:lnTo>
                  <a:cubicBezTo>
                    <a:pt x="238" y="68941"/>
                    <a:pt x="580" y="68124"/>
                    <a:pt x="1200" y="67537"/>
                  </a:cubicBezTo>
                  <a:cubicBezTo>
                    <a:pt x="1790" y="66918"/>
                    <a:pt x="2609" y="66574"/>
                    <a:pt x="3467" y="66584"/>
                  </a:cubicBezTo>
                  <a:close/>
                  <a:moveTo>
                    <a:pt x="16363" y="56192"/>
                  </a:moveTo>
                  <a:cubicBezTo>
                    <a:pt x="16373" y="57050"/>
                    <a:pt x="16030" y="57873"/>
                    <a:pt x="15411" y="58469"/>
                  </a:cubicBezTo>
                  <a:cubicBezTo>
                    <a:pt x="14820" y="59081"/>
                    <a:pt x="14001" y="59425"/>
                    <a:pt x="13144" y="59421"/>
                  </a:cubicBezTo>
                  <a:lnTo>
                    <a:pt x="4067" y="59421"/>
                  </a:lnTo>
                  <a:cubicBezTo>
                    <a:pt x="3209" y="59429"/>
                    <a:pt x="2390" y="59084"/>
                    <a:pt x="1790" y="58469"/>
                  </a:cubicBezTo>
                  <a:cubicBezTo>
                    <a:pt x="1181" y="57871"/>
                    <a:pt x="838" y="57049"/>
                    <a:pt x="838" y="56192"/>
                  </a:cubicBezTo>
                  <a:lnTo>
                    <a:pt x="838" y="3167"/>
                  </a:lnTo>
                  <a:cubicBezTo>
                    <a:pt x="838" y="2316"/>
                    <a:pt x="1181" y="1501"/>
                    <a:pt x="1790" y="909"/>
                  </a:cubicBezTo>
                  <a:cubicBezTo>
                    <a:pt x="2381" y="291"/>
                    <a:pt x="3209" y="-54"/>
                    <a:pt x="4067" y="-43"/>
                  </a:cubicBezTo>
                  <a:lnTo>
                    <a:pt x="13144" y="-43"/>
                  </a:lnTo>
                  <a:cubicBezTo>
                    <a:pt x="14001" y="-55"/>
                    <a:pt x="14820" y="290"/>
                    <a:pt x="15411" y="909"/>
                  </a:cubicBezTo>
                  <a:cubicBezTo>
                    <a:pt x="16021" y="1501"/>
                    <a:pt x="16363" y="2316"/>
                    <a:pt x="16363" y="3167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BA38E84-CAA8-4F29-BCFD-D0567C349537}"/>
              </a:ext>
            </a:extLst>
          </p:cNvPr>
          <p:cNvSpPr/>
          <p:nvPr/>
        </p:nvSpPr>
        <p:spPr>
          <a:xfrm>
            <a:off x="637281" y="6340509"/>
            <a:ext cx="419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50">
              <a:buClrTx/>
              <a:defRPr/>
            </a:pPr>
            <a:r>
              <a:rPr lang="ru-RU" sz="8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*По данным клиентов из состава Газпром-Медиа Холдинга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F567AB2B-6A0E-4983-A365-0D50A9F7368B}"/>
              </a:ext>
            </a:extLst>
          </p:cNvPr>
          <p:cNvGrpSpPr/>
          <p:nvPr/>
        </p:nvGrpSpPr>
        <p:grpSpPr>
          <a:xfrm>
            <a:off x="-1853405" y="2193318"/>
            <a:ext cx="5399313" cy="4006360"/>
            <a:chOff x="-1896947" y="2265891"/>
            <a:chExt cx="5399313" cy="4006360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50E20972-E6A9-488A-AD58-7732FFCF91D7}"/>
                </a:ext>
              </a:extLst>
            </p:cNvPr>
            <p:cNvGrpSpPr/>
            <p:nvPr/>
          </p:nvGrpSpPr>
          <p:grpSpPr>
            <a:xfrm>
              <a:off x="611370" y="2340715"/>
              <a:ext cx="2703164" cy="2703164"/>
              <a:chOff x="98946" y="-1729854"/>
              <a:chExt cx="1647967" cy="1647967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FC28A6C3-5165-4B52-A454-8DDDD94AB6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8946" y="-1729854"/>
                <a:ext cx="1647967" cy="1647967"/>
              </a:xfrm>
              <a:prstGeom prst="ellipse">
                <a:avLst/>
              </a:prstGeom>
            </p:spPr>
          </p:pic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4911594A-41C5-44C9-AB4B-10BF76EF914C}"/>
                  </a:ext>
                </a:extLst>
              </p:cNvPr>
              <p:cNvGrpSpPr/>
              <p:nvPr/>
            </p:nvGrpSpPr>
            <p:grpSpPr>
              <a:xfrm>
                <a:off x="160516" y="-968100"/>
                <a:ext cx="1420213" cy="111478"/>
                <a:chOff x="945356" y="3444456"/>
                <a:chExt cx="792000" cy="62167"/>
              </a:xfrm>
            </p:grpSpPr>
            <p:sp>
              <p:nvSpPr>
                <p:cNvPr id="36" name="Прямоугольник 35">
                  <a:extLst>
                    <a:ext uri="{FF2B5EF4-FFF2-40B4-BE49-F238E27FC236}">
                      <a16:creationId xmlns:a16="http://schemas.microsoft.com/office/drawing/2014/main" id="{EF36D992-5FAD-47F4-A66B-38FFEE6DCC50}"/>
                    </a:ext>
                  </a:extLst>
                </p:cNvPr>
                <p:cNvSpPr/>
                <p:nvPr/>
              </p:nvSpPr>
              <p:spPr>
                <a:xfrm>
                  <a:off x="945356" y="3449023"/>
                  <a:ext cx="792000" cy="57600"/>
                </a:xfrm>
                <a:prstGeom prst="rect">
                  <a:avLst/>
                </a:prstGeom>
                <a:solidFill>
                  <a:srgbClr val="DADA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 sz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22B92BE-1775-4DDD-B401-E7E3357D4DB0}"/>
                    </a:ext>
                  </a:extLst>
                </p:cNvPr>
                <p:cNvSpPr txBox="1"/>
                <p:nvPr/>
              </p:nvSpPr>
              <p:spPr>
                <a:xfrm>
                  <a:off x="963584" y="3444456"/>
                  <a:ext cx="720000" cy="59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ru-RU" sz="1200" spc="-1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Montserrat Medium" pitchFamily="2" charset="-52"/>
                    </a:rPr>
                    <a:t>Популярные ругательства</a:t>
                  </a:r>
                </a:p>
              </p:txBody>
            </p:sp>
          </p:grpSp>
        </p:grpSp>
        <p:pic>
          <p:nvPicPr>
            <p:cNvPr id="33" name="Picture 12">
              <a:extLst>
                <a:ext uri="{FF2B5EF4-FFF2-40B4-BE49-F238E27FC236}">
                  <a16:creationId xmlns:a16="http://schemas.microsoft.com/office/drawing/2014/main" id="{AF90B813-D851-4A25-AAFE-E23F6E1C2C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896947" y="2265891"/>
              <a:ext cx="5399313" cy="4006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A2DDE33-671F-488E-B61A-7624072FD75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225" y="4809578"/>
            <a:ext cx="1584000" cy="8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6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39">
            <a:extLst>
              <a:ext uri="{FF2B5EF4-FFF2-40B4-BE49-F238E27FC236}">
                <a16:creationId xmlns:a16="http://schemas.microsoft.com/office/drawing/2014/main" id="{32CC72D7-F5CA-4022-BBF2-1E3C31A2E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255" y="217944"/>
            <a:ext cx="9245989" cy="337336"/>
          </a:xfrm>
        </p:spPr>
        <p:txBody>
          <a:bodyPr/>
          <a:lstStyle/>
          <a:p>
            <a:r>
              <a:rPr lang="ru-RU" dirty="0"/>
              <a:t>Кейсы</a:t>
            </a:r>
          </a:p>
        </p:txBody>
      </p:sp>
      <p:sp>
        <p:nvSpPr>
          <p:cNvPr id="41" name="Объект 40">
            <a:extLst>
              <a:ext uri="{FF2B5EF4-FFF2-40B4-BE49-F238E27FC236}">
                <a16:creationId xmlns:a16="http://schemas.microsoft.com/office/drawing/2014/main" id="{98FF0DF5-2075-4216-8919-FCB10ADC9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КЕЙС: Субтитрование контента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1C7298-B4F3-4BE0-AA68-31162D60B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3238" y="6197600"/>
            <a:ext cx="1135062" cy="478631"/>
          </a:xfrm>
        </p:spPr>
        <p:txBody>
          <a:bodyPr/>
          <a:lstStyle/>
          <a:p>
            <a:fld id="{6CE9F8F1-F686-49DF-9F26-08C777B2363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EE8AB-D0CD-4A49-953A-B8F43868F81A}"/>
              </a:ext>
            </a:extLst>
          </p:cNvPr>
          <p:cNvSpPr txBox="1"/>
          <p:nvPr/>
        </p:nvSpPr>
        <p:spPr>
          <a:xfrm>
            <a:off x="5196000" y="3176564"/>
            <a:ext cx="25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сокращение времени </a:t>
            </a:r>
            <a:b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на создание субтитров</a:t>
            </a:r>
            <a:r>
              <a:rPr lang="en-US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*</a:t>
            </a: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2140D7-A535-4F97-8EA9-4C56000FE9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7869" y="1951233"/>
            <a:ext cx="7348663" cy="47259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874E84-0AE1-47FA-B636-D44A733AB6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5493" y="1951233"/>
            <a:ext cx="7348663" cy="47259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78FD47-0FD1-49C7-8B01-E31423D1570C}"/>
              </a:ext>
            </a:extLst>
          </p:cNvPr>
          <p:cNvSpPr txBox="1"/>
          <p:nvPr/>
        </p:nvSpPr>
        <p:spPr>
          <a:xfrm>
            <a:off x="5196000" y="2534980"/>
            <a:ext cx="13202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х</a:t>
            </a:r>
            <a:r>
              <a:rPr lang="en-US" sz="44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5</a:t>
            </a:r>
            <a:r>
              <a:rPr lang="ru-RU" sz="44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 </a:t>
            </a:r>
            <a:endParaRPr lang="ru-RU" sz="40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D9250-B999-4747-A5E2-A99F427AADB2}"/>
              </a:ext>
            </a:extLst>
          </p:cNvPr>
          <p:cNvSpPr txBox="1"/>
          <p:nvPr/>
        </p:nvSpPr>
        <p:spPr>
          <a:xfrm>
            <a:off x="5196000" y="4409253"/>
            <a:ext cx="252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Клиент:</a:t>
            </a:r>
            <a:endParaRPr lang="ru-RU" sz="1200" dirty="0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FB69B17-3D41-423D-B1E0-3636C8E7EFBB}"/>
              </a:ext>
            </a:extLst>
          </p:cNvPr>
          <p:cNvCxnSpPr>
            <a:cxnSpLocks/>
          </p:cNvCxnSpPr>
          <p:nvPr/>
        </p:nvCxnSpPr>
        <p:spPr>
          <a:xfrm>
            <a:off x="5295152" y="4099132"/>
            <a:ext cx="1873435" cy="0"/>
          </a:xfrm>
          <a:prstGeom prst="straightConnector1">
            <a:avLst/>
          </a:prstGeom>
          <a:ln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F7224D8-1311-43CF-BE64-49AE30EF4B36}"/>
              </a:ext>
            </a:extLst>
          </p:cNvPr>
          <p:cNvSpPr txBox="1"/>
          <p:nvPr/>
        </p:nvSpPr>
        <p:spPr>
          <a:xfrm>
            <a:off x="637281" y="1334674"/>
            <a:ext cx="4158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СОЗДАНИЕ СУБТИТРОВ </a:t>
            </a:r>
            <a:br>
              <a:rPr lang="ru-RU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</a:br>
            <a:r>
              <a:rPr lang="ru-RU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ДЛЯ СЕРИАЛОВ И ФИЛЬМОВ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1E7F82-6B03-45A4-81C3-DD1CE6957CF8}"/>
              </a:ext>
            </a:extLst>
          </p:cNvPr>
          <p:cNvSpPr txBox="1"/>
          <p:nvPr/>
        </p:nvSpPr>
        <p:spPr>
          <a:xfrm>
            <a:off x="5196000" y="1334674"/>
            <a:ext cx="6282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800"/>
              </a:spcAft>
            </a:pP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С помощью функции автоматического создания субтитров можно мгновенно выгрузить файл с субтитрами (SRT), соответствующими основным требованиям ГОСТ, </a:t>
            </a:r>
            <a:r>
              <a:rPr lang="ru-RU" sz="1200" dirty="0" err="1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провалидировать</a:t>
            </a: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 их и опубликовать</a:t>
            </a: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47E41CDB-BC3C-43F9-8056-E90535496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25" y="4786812"/>
            <a:ext cx="1818665" cy="59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192C9B4-7C2B-426E-BF09-A7A5F398B9B5}"/>
              </a:ext>
            </a:extLst>
          </p:cNvPr>
          <p:cNvGrpSpPr/>
          <p:nvPr/>
        </p:nvGrpSpPr>
        <p:grpSpPr>
          <a:xfrm>
            <a:off x="7807321" y="2455817"/>
            <a:ext cx="5328000" cy="3357155"/>
            <a:chOff x="-936629" y="2455817"/>
            <a:chExt cx="5328000" cy="3357155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64120B5-6B70-449B-B800-81FDA5CB7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1"/>
            <a:stretch/>
          </p:blipFill>
          <p:spPr>
            <a:xfrm>
              <a:off x="-936629" y="2455817"/>
              <a:ext cx="5328000" cy="3357155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37D13F1-6F89-46AD-B0D3-7069E8BAD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371" y="2497017"/>
              <a:ext cx="4320000" cy="2864519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5F660EE-3BF2-449D-91FB-4112EDADD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371" y="4462050"/>
              <a:ext cx="4320000" cy="1350922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B947AA6-238A-4BA3-8B37-CA27B5ED3D2F}"/>
              </a:ext>
            </a:extLst>
          </p:cNvPr>
          <p:cNvGrpSpPr/>
          <p:nvPr/>
        </p:nvGrpSpPr>
        <p:grpSpPr>
          <a:xfrm>
            <a:off x="-936629" y="2455817"/>
            <a:ext cx="5328000" cy="3357155"/>
            <a:chOff x="-936629" y="2455817"/>
            <a:chExt cx="5328000" cy="3357155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D6C965D-607D-428A-889F-7EEFBAB91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1"/>
            <a:stretch/>
          </p:blipFill>
          <p:spPr>
            <a:xfrm>
              <a:off x="-936629" y="2455817"/>
              <a:ext cx="5328000" cy="3357155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EEBC266-EE34-4196-8009-8544D6005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1" b="-44"/>
            <a:stretch/>
          </p:blipFill>
          <p:spPr>
            <a:xfrm>
              <a:off x="71371" y="2497017"/>
              <a:ext cx="4320000" cy="2864519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F4B8EB7-E1BF-4C71-BF78-5DD67E9E2E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371" y="4462050"/>
              <a:ext cx="4320000" cy="1350922"/>
            </a:xfrm>
            <a:prstGeom prst="rect">
              <a:avLst/>
            </a:prstGeom>
          </p:spPr>
        </p:pic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26EF09C-0AFF-4FFC-8A5D-BA52C09455DE}"/>
              </a:ext>
            </a:extLst>
          </p:cNvPr>
          <p:cNvSpPr/>
          <p:nvPr/>
        </p:nvSpPr>
        <p:spPr>
          <a:xfrm>
            <a:off x="7807321" y="2454172"/>
            <a:ext cx="5328000" cy="33588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7157E39-E0B4-449E-84BA-0F46FC28FDFF}"/>
              </a:ext>
            </a:extLst>
          </p:cNvPr>
          <p:cNvGrpSpPr/>
          <p:nvPr/>
        </p:nvGrpSpPr>
        <p:grpSpPr>
          <a:xfrm>
            <a:off x="8003918" y="2823211"/>
            <a:ext cx="5041618" cy="2635084"/>
            <a:chOff x="7196293" y="1485900"/>
            <a:chExt cx="6604323" cy="345186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7176F9B-D8F8-4CA7-94BD-D759FAF35F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96293" y="1485900"/>
              <a:ext cx="3217233" cy="345186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C164B3E-8D9B-462F-80BD-AEE052BF5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83383" y="1485900"/>
              <a:ext cx="3217233" cy="3451860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E43FF7C-E16B-440B-9073-1A8F591C66D6}"/>
              </a:ext>
            </a:extLst>
          </p:cNvPr>
          <p:cNvGrpSpPr/>
          <p:nvPr/>
        </p:nvGrpSpPr>
        <p:grpSpPr>
          <a:xfrm>
            <a:off x="61091" y="3283976"/>
            <a:ext cx="297572" cy="297572"/>
            <a:chOff x="10406287" y="2168959"/>
            <a:chExt cx="361128" cy="361128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070A43F8-950E-48F7-A63C-0A9501EA3B76}"/>
                </a:ext>
              </a:extLst>
            </p:cNvPr>
            <p:cNvSpPr/>
            <p:nvPr/>
          </p:nvSpPr>
          <p:spPr>
            <a:xfrm>
              <a:off x="10507990" y="2270662"/>
              <a:ext cx="157722" cy="15772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821497AC-7673-421B-8A15-D3BF4424C224}"/>
                </a:ext>
              </a:extLst>
            </p:cNvPr>
            <p:cNvSpPr/>
            <p:nvPr/>
          </p:nvSpPr>
          <p:spPr>
            <a:xfrm>
              <a:off x="10406287" y="2168959"/>
              <a:ext cx="361128" cy="361128"/>
            </a:xfrm>
            <a:prstGeom prst="ellipse">
              <a:avLst/>
            </a:prstGeom>
            <a:noFill/>
            <a:ln w="57150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55EDC02-7F85-4850-8831-D5B1B4BA64A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8229" y="3429000"/>
            <a:ext cx="199800" cy="252000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DA8DE09-A22C-4526-9C1A-3EDBFF744818}"/>
              </a:ext>
            </a:extLst>
          </p:cNvPr>
          <p:cNvGrpSpPr/>
          <p:nvPr/>
        </p:nvGrpSpPr>
        <p:grpSpPr>
          <a:xfrm>
            <a:off x="166879" y="2152289"/>
            <a:ext cx="4727236" cy="3530445"/>
            <a:chOff x="-580478" y="5301889"/>
            <a:chExt cx="4727236" cy="353044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2297C08-D75A-4413-B959-3DF5B4ADF9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0462" y="5301889"/>
              <a:ext cx="2300881" cy="2300881"/>
            </a:xfrm>
            <a:prstGeom prst="ellipse">
              <a:avLst/>
            </a:prstGeom>
          </p:spPr>
        </p:pic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01649B59-89FF-44A0-8F72-A7D1B4EEF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36495" flipH="1">
              <a:off x="-580478" y="5324663"/>
              <a:ext cx="4727236" cy="3507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00CB255-F75A-4B3C-843A-F40DCB65EDE6}"/>
              </a:ext>
            </a:extLst>
          </p:cNvPr>
          <p:cNvSpPr/>
          <p:nvPr/>
        </p:nvSpPr>
        <p:spPr>
          <a:xfrm>
            <a:off x="637281" y="6340509"/>
            <a:ext cx="419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50">
              <a:buClrTx/>
              <a:defRPr/>
            </a:pPr>
            <a:r>
              <a:rPr lang="ru-RU" sz="8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*По данным клиентов из состава Газпром-Медиа Холдинга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5471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0836B-E9A5-443C-97ED-E59D66668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255" y="217944"/>
            <a:ext cx="9245989" cy="337336"/>
          </a:xfrm>
        </p:spPr>
        <p:txBody>
          <a:bodyPr/>
          <a:lstStyle/>
          <a:p>
            <a:r>
              <a:rPr lang="ru-RU" dirty="0"/>
              <a:t>Кейсы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C8AD9-1005-4F30-A096-D61AFBA9A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КЕЙС: </a:t>
            </a:r>
            <a:r>
              <a:rPr lang="ru-RU" b="0" dirty="0"/>
              <a:t>Расстановка рекламных пауз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582A05-C5CC-4FBD-BE88-A1676E5AF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E9F8F1-F686-49DF-9F26-08C777B2363B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2811D6C5-07B8-4E2D-8486-F928530B0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860" y="4786812"/>
            <a:ext cx="1584561" cy="5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10C45D-D33C-4633-B1AD-C3ECA634E8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7869" y="1951233"/>
            <a:ext cx="7348663" cy="47259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93714E-E28F-4570-A368-6038F87A18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5493" y="1951233"/>
            <a:ext cx="7348663" cy="47259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F3AAA1-A307-4D48-BA99-96CBB69FB7D4}"/>
              </a:ext>
            </a:extLst>
          </p:cNvPr>
          <p:cNvSpPr txBox="1"/>
          <p:nvPr/>
        </p:nvSpPr>
        <p:spPr>
          <a:xfrm>
            <a:off x="5196000" y="4409253"/>
            <a:ext cx="252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Клиент:</a:t>
            </a:r>
            <a:endParaRPr lang="ru-RU" sz="1200" dirty="0"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C4ED152-1BFC-49D0-B589-11C26F0D9648}"/>
              </a:ext>
            </a:extLst>
          </p:cNvPr>
          <p:cNvCxnSpPr>
            <a:cxnSpLocks/>
          </p:cNvCxnSpPr>
          <p:nvPr/>
        </p:nvCxnSpPr>
        <p:spPr>
          <a:xfrm>
            <a:off x="5295152" y="4242351"/>
            <a:ext cx="1873435" cy="0"/>
          </a:xfrm>
          <a:prstGeom prst="straightConnector1">
            <a:avLst/>
          </a:prstGeom>
          <a:ln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B6A56AC-74A0-464A-9223-01559788A945}"/>
              </a:ext>
            </a:extLst>
          </p:cNvPr>
          <p:cNvSpPr txBox="1"/>
          <p:nvPr/>
        </p:nvSpPr>
        <p:spPr>
          <a:xfrm>
            <a:off x="637281" y="1334674"/>
            <a:ext cx="4158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РАССТАНОВКА РЕКЛАМЫ В ЭФИРЕ </a:t>
            </a:r>
            <a:br>
              <a:rPr lang="ru-RU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</a:br>
            <a:r>
              <a:rPr lang="ru-RU" sz="12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И ОНЛАЙН-ВИДЕОСЕРВИСАХ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607C48-7034-4420-A388-20A2ECFB6C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9587" y="2467849"/>
            <a:ext cx="5328000" cy="33571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D90E4C-DB67-4F67-A6BA-143E4FE4E6CD}"/>
              </a:ext>
            </a:extLst>
          </p:cNvPr>
          <p:cNvSpPr txBox="1"/>
          <p:nvPr/>
        </p:nvSpPr>
        <p:spPr>
          <a:xfrm>
            <a:off x="5196000" y="1334674"/>
            <a:ext cx="62823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800"/>
              </a:spcAft>
            </a:pP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С помощью различных инструментов поиска можно быстро найти </a:t>
            </a:r>
            <a:b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</a:br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все сцены, соответствующие по содержанию размещаемой рекламе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981EE6-5FCB-4C0F-A6B4-A203B7F862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2421" y="2467849"/>
            <a:ext cx="5328000" cy="3357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C56CA1-8FBD-4E82-BB88-1274C31B18CA}"/>
              </a:ext>
            </a:extLst>
          </p:cNvPr>
          <p:cNvSpPr txBox="1"/>
          <p:nvPr/>
        </p:nvSpPr>
        <p:spPr>
          <a:xfrm>
            <a:off x="5196000" y="3176564"/>
            <a:ext cx="25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увеличение количества рекламных кампаний</a:t>
            </a:r>
            <a:r>
              <a:rPr lang="en-US" sz="1200" dirty="0">
                <a:solidFill>
                  <a:srgbClr val="1D1A27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Calibri"/>
              </a:rPr>
              <a:t>*</a:t>
            </a:r>
            <a:endParaRPr lang="ru-RU" sz="1200" dirty="0">
              <a:solidFill>
                <a:srgbClr val="1D1A27"/>
              </a:solidFill>
              <a:latin typeface="PT Root UI" panose="020B0303020202020204" pitchFamily="34" charset="-52"/>
              <a:ea typeface="PT Root UI" panose="020B0303020202020204" pitchFamily="34" charset="-52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F27262-4CE7-4322-946C-9A12AF1839CD}"/>
              </a:ext>
            </a:extLst>
          </p:cNvPr>
          <p:cNvSpPr txBox="1"/>
          <p:nvPr/>
        </p:nvSpPr>
        <p:spPr>
          <a:xfrm>
            <a:off x="5196000" y="2534980"/>
            <a:ext cx="13202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1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Calibri"/>
              </a:rPr>
              <a:t>х3 </a:t>
            </a:r>
            <a:endParaRPr lang="ru-RU" sz="4000" dirty="0">
              <a:solidFill>
                <a:schemeClr val="accent1"/>
              </a:solidFill>
              <a:latin typeface="PT Root UI Bold" panose="020B0603020202020204" pitchFamily="34" charset="-52"/>
              <a:ea typeface="PT Root UI Bold" panose="020B0603020202020204" pitchFamily="34" charset="-52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7389B81-77CE-4F5F-B91B-D200E9DAD50F}"/>
              </a:ext>
            </a:extLst>
          </p:cNvPr>
          <p:cNvGrpSpPr/>
          <p:nvPr/>
        </p:nvGrpSpPr>
        <p:grpSpPr>
          <a:xfrm>
            <a:off x="-1985859" y="2152289"/>
            <a:ext cx="4727236" cy="3872090"/>
            <a:chOff x="-280962" y="5301889"/>
            <a:chExt cx="4727236" cy="387209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A4F2CFE9-02FE-44E8-90E9-B25A7FE52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0462" y="5301889"/>
              <a:ext cx="2300881" cy="2300881"/>
            </a:xfrm>
            <a:prstGeom prst="ellipse">
              <a:avLst/>
            </a:prstGeom>
          </p:spPr>
        </p:pic>
        <p:pic>
          <p:nvPicPr>
            <p:cNvPr id="24" name="Picture 12">
              <a:extLst>
                <a:ext uri="{FF2B5EF4-FFF2-40B4-BE49-F238E27FC236}">
                  <a16:creationId xmlns:a16="http://schemas.microsoft.com/office/drawing/2014/main" id="{4CDE4489-C7C0-4990-9095-9A4A69D62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912165" flipH="1">
              <a:off x="-280962" y="5666308"/>
              <a:ext cx="4727236" cy="3507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A933975-2EA3-41AC-BD8C-55368306B169}"/>
              </a:ext>
            </a:extLst>
          </p:cNvPr>
          <p:cNvSpPr/>
          <p:nvPr/>
        </p:nvSpPr>
        <p:spPr>
          <a:xfrm>
            <a:off x="637281" y="6340509"/>
            <a:ext cx="419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50">
              <a:buClrTx/>
              <a:defRPr/>
            </a:pPr>
            <a:r>
              <a:rPr lang="ru-RU" sz="800" kern="1200" dirty="0">
                <a:solidFill>
                  <a:schemeClr val="bg1">
                    <a:lumMod val="50000"/>
                  </a:schemeClr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*По данным клиентов из состава Газпром-Медиа Холдинга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PT Root UI" panose="020B0303020202020204" pitchFamily="34" charset="-52"/>
              <a:ea typeface="PT Root UI" panose="020B03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625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2">
      <a:dk1>
        <a:srgbClr val="000000"/>
      </a:dk1>
      <a:lt1>
        <a:srgbClr val="FFFFFF"/>
      </a:lt1>
      <a:dk2>
        <a:srgbClr val="212121"/>
      </a:dk2>
      <a:lt2>
        <a:srgbClr val="F2F2F2"/>
      </a:lt2>
      <a:accent1>
        <a:srgbClr val="3074F6"/>
      </a:accent1>
      <a:accent2>
        <a:srgbClr val="1E2C4C"/>
      </a:accent2>
      <a:accent3>
        <a:srgbClr val="9C2AF3"/>
      </a:accent3>
      <a:accent4>
        <a:srgbClr val="F12F69"/>
      </a:accent4>
      <a:accent5>
        <a:srgbClr val="F2F2F2"/>
      </a:accent5>
      <a:accent6>
        <a:srgbClr val="F2F2F2"/>
      </a:accent6>
      <a:hlink>
        <a:srgbClr val="6D37FF"/>
      </a:hlink>
      <a:folHlink>
        <a:srgbClr val="46FFAF"/>
      </a:folHlink>
    </a:clrScheme>
    <a:fontScheme name="META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3763</TotalTime>
  <Words>780</Words>
  <Application>Microsoft Macintosh PowerPoint</Application>
  <PresentationFormat>Широкоэкранный</PresentationFormat>
  <Paragraphs>253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Montserrat</vt:lpstr>
      <vt:lpstr>Montserrat Medium</vt:lpstr>
      <vt:lpstr>Seaford</vt:lpstr>
      <vt:lpstr>Poppins Bold</vt:lpstr>
      <vt:lpstr>Calibri</vt:lpstr>
      <vt:lpstr>Arial</vt:lpstr>
      <vt:lpstr>Poppins</vt:lpstr>
      <vt:lpstr>PT Root UI Bold</vt:lpstr>
      <vt:lpstr>PT Root UI Medium</vt:lpstr>
      <vt:lpstr>PT Root UI</vt:lpstr>
      <vt:lpstr>Office Theme</vt:lpstr>
      <vt:lpstr>Video Tagging System </vt:lpstr>
      <vt:lpstr>Презентация PowerPoint</vt:lpstr>
      <vt:lpstr>Презентация PowerPoint</vt:lpstr>
      <vt:lpstr>Презентация PowerPoint</vt:lpstr>
      <vt:lpstr>Кейсы </vt:lpstr>
      <vt:lpstr>Кейсы</vt:lpstr>
      <vt:lpstr>Кейсы</vt:lpstr>
      <vt:lpstr>Кейсы</vt:lpstr>
      <vt:lpstr>Кейсы</vt:lpstr>
      <vt:lpstr>Кейсы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Получите доступ  к VTS уже сегодня!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MNML</dc:creator>
  <cp:lastModifiedBy>Microsoft Office User</cp:lastModifiedBy>
  <cp:revision>526</cp:revision>
  <dcterms:created xsi:type="dcterms:W3CDTF">2022-01-10T10:48:09Z</dcterms:created>
  <dcterms:modified xsi:type="dcterms:W3CDTF">2024-12-20T09:35:34Z</dcterms:modified>
</cp:coreProperties>
</file>